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Lst>
  <p:notesMasterIdLst>
    <p:notesMasterId r:id="rId52"/>
  </p:notesMasterIdLst>
  <p:sldIdLst>
    <p:sldId id="2583" r:id="rId5"/>
    <p:sldId id="256" r:id="rId6"/>
    <p:sldId id="2547" r:id="rId7"/>
    <p:sldId id="678" r:id="rId8"/>
    <p:sldId id="682" r:id="rId9"/>
    <p:sldId id="1005" r:id="rId10"/>
    <p:sldId id="2548" r:id="rId11"/>
    <p:sldId id="2508" r:id="rId12"/>
    <p:sldId id="2551" r:id="rId13"/>
    <p:sldId id="257" r:id="rId14"/>
    <p:sldId id="261" r:id="rId15"/>
    <p:sldId id="2499" r:id="rId16"/>
    <p:sldId id="258" r:id="rId17"/>
    <p:sldId id="299" r:id="rId18"/>
    <p:sldId id="2553" r:id="rId19"/>
    <p:sldId id="2519" r:id="rId20"/>
    <p:sldId id="2535" r:id="rId21"/>
    <p:sldId id="300" r:id="rId22"/>
    <p:sldId id="2518" r:id="rId23"/>
    <p:sldId id="2520" r:id="rId24"/>
    <p:sldId id="2528" r:id="rId25"/>
    <p:sldId id="301" r:id="rId26"/>
    <p:sldId id="2555" r:id="rId27"/>
    <p:sldId id="2574" r:id="rId28"/>
    <p:sldId id="304" r:id="rId29"/>
    <p:sldId id="265" r:id="rId30"/>
    <p:sldId id="2576" r:id="rId31"/>
    <p:sldId id="2571" r:id="rId32"/>
    <p:sldId id="2570" r:id="rId33"/>
    <p:sldId id="2533" r:id="rId34"/>
    <p:sldId id="2572" r:id="rId35"/>
    <p:sldId id="2573" r:id="rId36"/>
    <p:sldId id="2530" r:id="rId37"/>
    <p:sldId id="2556" r:id="rId38"/>
    <p:sldId id="2525" r:id="rId39"/>
    <p:sldId id="2582" r:id="rId40"/>
    <p:sldId id="259" r:id="rId41"/>
    <p:sldId id="260" r:id="rId42"/>
    <p:sldId id="263" r:id="rId43"/>
    <p:sldId id="2526" r:id="rId44"/>
    <p:sldId id="2559" r:id="rId45"/>
    <p:sldId id="2581" r:id="rId46"/>
    <p:sldId id="2580" r:id="rId47"/>
    <p:sldId id="2575" r:id="rId48"/>
    <p:sldId id="2577" r:id="rId49"/>
    <p:sldId id="2578" r:id="rId50"/>
    <p:sldId id="2579" r:id="rId5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836C0-26C5-4385-A7BB-264487805BDB}" v="16" dt="2025-02-11T10:55:58.255"/>
    <p1510:client id="{DD240B6B-33DF-4189-A2E6-0893F6AF2691}" v="6" dt="2025-02-12T02:11:08.77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60" d="100"/>
          <a:sy n="60" d="100"/>
        </p:scale>
        <p:origin x="102"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suya Kajiya 梶谷 辰哉" userId="c24275eb-b97c-4197-8dda-48e79ce7bdd2" providerId="ADAL" clId="{241E4BC3-6F2D-47A4-8604-E2D82EF34FD0}"/>
    <pc:docChg chg="modSld">
      <pc:chgData name="Tatsuya Kajiya 梶谷 辰哉" userId="c24275eb-b97c-4197-8dda-48e79ce7bdd2" providerId="ADAL" clId="{241E4BC3-6F2D-47A4-8604-E2D82EF34FD0}" dt="2025-02-10T07:01:47.699" v="68" actId="1076"/>
      <pc:docMkLst>
        <pc:docMk/>
      </pc:docMkLst>
      <pc:sldChg chg="modSp mod">
        <pc:chgData name="Tatsuya Kajiya 梶谷 辰哉" userId="c24275eb-b97c-4197-8dda-48e79ce7bdd2" providerId="ADAL" clId="{241E4BC3-6F2D-47A4-8604-E2D82EF34FD0}" dt="2025-02-10T07:01:47.699" v="68" actId="1076"/>
        <pc:sldMkLst>
          <pc:docMk/>
          <pc:sldMk cId="482943468" sldId="2556"/>
        </pc:sldMkLst>
        <pc:spChg chg="mod">
          <ac:chgData name="Tatsuya Kajiya 梶谷 辰哉" userId="c24275eb-b97c-4197-8dda-48e79ce7bdd2" providerId="ADAL" clId="{241E4BC3-6F2D-47A4-8604-E2D82EF34FD0}" dt="2025-02-10T06:58:41.641" v="40" actId="14100"/>
          <ac:spMkLst>
            <pc:docMk/>
            <pc:sldMk cId="482943468" sldId="2556"/>
            <ac:spMk id="6" creationId="{6480428A-4AC7-6802-83E4-40F36FDF83BC}"/>
          </ac:spMkLst>
        </pc:spChg>
        <pc:spChg chg="mod">
          <ac:chgData name="Tatsuya Kajiya 梶谷 辰哉" userId="c24275eb-b97c-4197-8dda-48e79ce7bdd2" providerId="ADAL" clId="{241E4BC3-6F2D-47A4-8604-E2D82EF34FD0}" dt="2025-02-10T07:01:03.448" v="62" actId="14100"/>
          <ac:spMkLst>
            <pc:docMk/>
            <pc:sldMk cId="482943468" sldId="2556"/>
            <ac:spMk id="7" creationId="{CBB64D10-35D6-CA62-1439-C2C2132B7CCC}"/>
          </ac:spMkLst>
        </pc:spChg>
        <pc:spChg chg="mod">
          <ac:chgData name="Tatsuya Kajiya 梶谷 辰哉" userId="c24275eb-b97c-4197-8dda-48e79ce7bdd2" providerId="ADAL" clId="{241E4BC3-6F2D-47A4-8604-E2D82EF34FD0}" dt="2025-02-10T06:58:48.094" v="42" actId="14100"/>
          <ac:spMkLst>
            <pc:docMk/>
            <pc:sldMk cId="482943468" sldId="2556"/>
            <ac:spMk id="10" creationId="{28D717FA-9C05-3BD4-F860-AE07BDB306FC}"/>
          </ac:spMkLst>
        </pc:spChg>
        <pc:spChg chg="mod">
          <ac:chgData name="Tatsuya Kajiya 梶谷 辰哉" userId="c24275eb-b97c-4197-8dda-48e79ce7bdd2" providerId="ADAL" clId="{241E4BC3-6F2D-47A4-8604-E2D82EF34FD0}" dt="2025-02-10T06:58:59.639" v="43" actId="14100"/>
          <ac:spMkLst>
            <pc:docMk/>
            <pc:sldMk cId="482943468" sldId="2556"/>
            <ac:spMk id="11" creationId="{C961B8CB-5998-54F3-F844-C50EEDC721DB}"/>
          </ac:spMkLst>
        </pc:spChg>
        <pc:spChg chg="mod">
          <ac:chgData name="Tatsuya Kajiya 梶谷 辰哉" userId="c24275eb-b97c-4197-8dda-48e79ce7bdd2" providerId="ADAL" clId="{241E4BC3-6F2D-47A4-8604-E2D82EF34FD0}" dt="2025-02-10T07:01:39.933" v="67" actId="1076"/>
          <ac:spMkLst>
            <pc:docMk/>
            <pc:sldMk cId="482943468" sldId="2556"/>
            <ac:spMk id="13" creationId="{9546B24F-79AB-A2F2-94C6-F03B04139B9B}"/>
          </ac:spMkLst>
        </pc:spChg>
        <pc:spChg chg="mod">
          <ac:chgData name="Tatsuya Kajiya 梶谷 辰哉" userId="c24275eb-b97c-4197-8dda-48e79ce7bdd2" providerId="ADAL" clId="{241E4BC3-6F2D-47A4-8604-E2D82EF34FD0}" dt="2025-02-10T07:01:47.699" v="68" actId="1076"/>
          <ac:spMkLst>
            <pc:docMk/>
            <pc:sldMk cId="482943468" sldId="2556"/>
            <ac:spMk id="15" creationId="{F1EFC385-8B6D-6358-6F9B-152FCB5275F4}"/>
          </ac:spMkLst>
        </pc:spChg>
        <pc:spChg chg="mod">
          <ac:chgData name="Tatsuya Kajiya 梶谷 辰哉" userId="c24275eb-b97c-4197-8dda-48e79ce7bdd2" providerId="ADAL" clId="{241E4BC3-6F2D-47A4-8604-E2D82EF34FD0}" dt="2025-02-10T07:01:27.548" v="65" actId="1076"/>
          <ac:spMkLst>
            <pc:docMk/>
            <pc:sldMk cId="482943468" sldId="2556"/>
            <ac:spMk id="18" creationId="{7CED8F5D-1FF3-A08F-9469-C14D9F7ED1FF}"/>
          </ac:spMkLst>
        </pc:spChg>
        <pc:spChg chg="mod">
          <ac:chgData name="Tatsuya Kajiya 梶谷 辰哉" userId="c24275eb-b97c-4197-8dda-48e79ce7bdd2" providerId="ADAL" clId="{241E4BC3-6F2D-47A4-8604-E2D82EF34FD0}" dt="2025-02-10T07:00:33.046" v="60" actId="14100"/>
          <ac:spMkLst>
            <pc:docMk/>
            <pc:sldMk cId="482943468" sldId="2556"/>
            <ac:spMk id="19" creationId="{A7007BDA-895C-27BE-E7EE-55DFEA47BD91}"/>
          </ac:spMkLst>
        </pc:spChg>
        <pc:spChg chg="mod">
          <ac:chgData name="Tatsuya Kajiya 梶谷 辰哉" userId="c24275eb-b97c-4197-8dda-48e79ce7bdd2" providerId="ADAL" clId="{241E4BC3-6F2D-47A4-8604-E2D82EF34FD0}" dt="2025-02-10T07:00:56.156" v="61" actId="14100"/>
          <ac:spMkLst>
            <pc:docMk/>
            <pc:sldMk cId="482943468" sldId="2556"/>
            <ac:spMk id="21" creationId="{2290A71D-F3AF-39ED-2FC3-5C79379828FA}"/>
          </ac:spMkLst>
        </pc:spChg>
        <pc:spChg chg="mod">
          <ac:chgData name="Tatsuya Kajiya 梶谷 辰哉" userId="c24275eb-b97c-4197-8dda-48e79ce7bdd2" providerId="ADAL" clId="{241E4BC3-6F2D-47A4-8604-E2D82EF34FD0}" dt="2025-02-10T07:00:13.270" v="57" actId="14100"/>
          <ac:spMkLst>
            <pc:docMk/>
            <pc:sldMk cId="482943468" sldId="2556"/>
            <ac:spMk id="22" creationId="{7EF1D798-A750-74BB-9151-79FC4FA4155A}"/>
          </ac:spMkLst>
        </pc:spChg>
        <pc:spChg chg="mod">
          <ac:chgData name="Tatsuya Kajiya 梶谷 辰哉" userId="c24275eb-b97c-4197-8dda-48e79ce7bdd2" providerId="ADAL" clId="{241E4BC3-6F2D-47A4-8604-E2D82EF34FD0}" dt="2025-02-10T07:00:19.500" v="58" actId="14100"/>
          <ac:spMkLst>
            <pc:docMk/>
            <pc:sldMk cId="482943468" sldId="2556"/>
            <ac:spMk id="23" creationId="{91F2DA81-CD84-15D5-55E1-B6E8D0BD48DF}"/>
          </ac:spMkLst>
        </pc:spChg>
        <pc:picChg chg="mod">
          <ac:chgData name="Tatsuya Kajiya 梶谷 辰哉" userId="c24275eb-b97c-4197-8dda-48e79ce7bdd2" providerId="ADAL" clId="{241E4BC3-6F2D-47A4-8604-E2D82EF34FD0}" dt="2025-02-10T06:59:45.921" v="51" actId="1076"/>
          <ac:picMkLst>
            <pc:docMk/>
            <pc:sldMk cId="482943468" sldId="2556"/>
            <ac:picMk id="3" creationId="{A33CB56B-09AE-E7DF-22A7-03BB1EDFF913}"/>
          </ac:picMkLst>
        </pc:picChg>
      </pc:sldChg>
    </pc:docChg>
  </pc:docChgLst>
  <pc:docChgLst>
    <pc:chgData name="Tatsuya Kajiya 梶谷 辰哉" userId="c24275eb-b97c-4197-8dda-48e79ce7bdd2" providerId="ADAL" clId="{72D836C0-26C5-4385-A7BB-264487805BDB}"/>
    <pc:docChg chg="undo redo custSel addSld delSld modSld sldOrd">
      <pc:chgData name="Tatsuya Kajiya 梶谷 辰哉" userId="c24275eb-b97c-4197-8dda-48e79ce7bdd2" providerId="ADAL" clId="{72D836C0-26C5-4385-A7BB-264487805BDB}" dt="2025-02-11T13:26:18.968" v="3881" actId="20577"/>
      <pc:docMkLst>
        <pc:docMk/>
      </pc:docMkLst>
      <pc:sldChg chg="modSp mod">
        <pc:chgData name="Tatsuya Kajiya 梶谷 辰哉" userId="c24275eb-b97c-4197-8dda-48e79ce7bdd2" providerId="ADAL" clId="{72D836C0-26C5-4385-A7BB-264487805BDB}" dt="2025-02-01T10:38:48.135" v="1649" actId="6549"/>
        <pc:sldMkLst>
          <pc:docMk/>
          <pc:sldMk cId="3455430635" sldId="256"/>
        </pc:sldMkLst>
        <pc:spChg chg="mod">
          <ac:chgData name="Tatsuya Kajiya 梶谷 辰哉" userId="c24275eb-b97c-4197-8dda-48e79ce7bdd2" providerId="ADAL" clId="{72D836C0-26C5-4385-A7BB-264487805BDB}" dt="2025-02-01T10:38:48.135" v="1649" actId="6549"/>
          <ac:spMkLst>
            <pc:docMk/>
            <pc:sldMk cId="3455430635" sldId="256"/>
            <ac:spMk id="3" creationId="{286FD2FC-4B82-D2D7-508D-1D1DC444D162}"/>
          </ac:spMkLst>
        </pc:spChg>
      </pc:sldChg>
      <pc:sldChg chg="modSp mod">
        <pc:chgData name="Tatsuya Kajiya 梶谷 辰哉" userId="c24275eb-b97c-4197-8dda-48e79ce7bdd2" providerId="ADAL" clId="{72D836C0-26C5-4385-A7BB-264487805BDB}" dt="2025-02-11T10:05:49.102" v="2985" actId="20577"/>
        <pc:sldMkLst>
          <pc:docMk/>
          <pc:sldMk cId="1138682520" sldId="259"/>
        </pc:sldMkLst>
        <pc:spChg chg="mod">
          <ac:chgData name="Tatsuya Kajiya 梶谷 辰哉" userId="c24275eb-b97c-4197-8dda-48e79ce7bdd2" providerId="ADAL" clId="{72D836C0-26C5-4385-A7BB-264487805BDB}" dt="2025-02-11T10:05:49.102" v="2985" actId="20577"/>
          <ac:spMkLst>
            <pc:docMk/>
            <pc:sldMk cId="1138682520" sldId="259"/>
            <ac:spMk id="3" creationId="{7A8DD12E-851E-BC18-AFF4-9AF2D38609CB}"/>
          </ac:spMkLst>
        </pc:spChg>
      </pc:sldChg>
      <pc:sldChg chg="delSp modSp add mod ord">
        <pc:chgData name="Tatsuya Kajiya 梶谷 辰哉" userId="c24275eb-b97c-4197-8dda-48e79ce7bdd2" providerId="ADAL" clId="{72D836C0-26C5-4385-A7BB-264487805BDB}" dt="2025-02-02T04:30:31.713" v="1967" actId="6549"/>
        <pc:sldMkLst>
          <pc:docMk/>
          <pc:sldMk cId="4271793434" sldId="265"/>
        </pc:sldMkLst>
        <pc:spChg chg="mod">
          <ac:chgData name="Tatsuya Kajiya 梶谷 辰哉" userId="c24275eb-b97c-4197-8dda-48e79ce7bdd2" providerId="ADAL" clId="{72D836C0-26C5-4385-A7BB-264487805BDB}" dt="2025-02-02T04:30:31.713" v="1967" actId="6549"/>
          <ac:spMkLst>
            <pc:docMk/>
            <pc:sldMk cId="4271793434" sldId="265"/>
            <ac:spMk id="3" creationId="{4FC2BCA9-3E1D-0C6C-EFF2-A14748D025FB}"/>
          </ac:spMkLst>
        </pc:spChg>
        <pc:spChg chg="mod">
          <ac:chgData name="Tatsuya Kajiya 梶谷 辰哉" userId="c24275eb-b97c-4197-8dda-48e79ce7bdd2" providerId="ADAL" clId="{72D836C0-26C5-4385-A7BB-264487805BDB}" dt="2025-02-02T04:26:23.293" v="1895" actId="1076"/>
          <ac:spMkLst>
            <pc:docMk/>
            <pc:sldMk cId="4271793434" sldId="265"/>
            <ac:spMk id="5" creationId="{7C19DABF-869B-DDDD-3FA2-31CFE32C8A64}"/>
          </ac:spMkLst>
        </pc:spChg>
      </pc:sldChg>
      <pc:sldChg chg="del">
        <pc:chgData name="Tatsuya Kajiya 梶谷 辰哉" userId="c24275eb-b97c-4197-8dda-48e79ce7bdd2" providerId="ADAL" clId="{72D836C0-26C5-4385-A7BB-264487805BDB}" dt="2025-02-01T05:30:28.761" v="291" actId="2696"/>
        <pc:sldMkLst>
          <pc:docMk/>
          <pc:sldMk cId="1383348662" sldId="266"/>
        </pc:sldMkLst>
      </pc:sldChg>
      <pc:sldChg chg="del">
        <pc:chgData name="Tatsuya Kajiya 梶谷 辰哉" userId="c24275eb-b97c-4197-8dda-48e79ce7bdd2" providerId="ADAL" clId="{72D836C0-26C5-4385-A7BB-264487805BDB}" dt="2025-02-02T04:18:21.452" v="1784" actId="2696"/>
        <pc:sldMkLst>
          <pc:docMk/>
          <pc:sldMk cId="811240165" sldId="298"/>
        </pc:sldMkLst>
      </pc:sldChg>
      <pc:sldChg chg="addSp delSp modSp mod">
        <pc:chgData name="Tatsuya Kajiya 梶谷 辰哉" userId="c24275eb-b97c-4197-8dda-48e79ce7bdd2" providerId="ADAL" clId="{72D836C0-26C5-4385-A7BB-264487805BDB}" dt="2025-02-02T04:23:08.023" v="1830" actId="6549"/>
        <pc:sldMkLst>
          <pc:docMk/>
          <pc:sldMk cId="2594642989" sldId="304"/>
        </pc:sldMkLst>
        <pc:spChg chg="add mod">
          <ac:chgData name="Tatsuya Kajiya 梶谷 辰哉" userId="c24275eb-b97c-4197-8dda-48e79ce7bdd2" providerId="ADAL" clId="{72D836C0-26C5-4385-A7BB-264487805BDB}" dt="2025-02-02T04:23:08.023" v="1830" actId="6549"/>
          <ac:spMkLst>
            <pc:docMk/>
            <pc:sldMk cId="2594642989" sldId="304"/>
            <ac:spMk id="5" creationId="{E3E62380-E8F5-4023-3C57-C0A4B5320932}"/>
          </ac:spMkLst>
        </pc:spChg>
        <pc:spChg chg="mod">
          <ac:chgData name="Tatsuya Kajiya 梶谷 辰哉" userId="c24275eb-b97c-4197-8dda-48e79ce7bdd2" providerId="ADAL" clId="{72D836C0-26C5-4385-A7BB-264487805BDB}" dt="2025-02-01T05:33:39.822" v="312" actId="6549"/>
          <ac:spMkLst>
            <pc:docMk/>
            <pc:sldMk cId="2594642989" sldId="304"/>
            <ac:spMk id="6" creationId="{48627B8A-CAB9-91C1-30F6-5C67C25F87AA}"/>
          </ac:spMkLst>
        </pc:spChg>
        <pc:spChg chg="add mod">
          <ac:chgData name="Tatsuya Kajiya 梶谷 辰哉" userId="c24275eb-b97c-4197-8dda-48e79ce7bdd2" providerId="ADAL" clId="{72D836C0-26C5-4385-A7BB-264487805BDB}" dt="2025-02-02T04:23:00.609" v="1828" actId="14100"/>
          <ac:spMkLst>
            <pc:docMk/>
            <pc:sldMk cId="2594642989" sldId="304"/>
            <ac:spMk id="8" creationId="{0E3CE87A-87E8-0B66-879E-CCF58A53068B}"/>
          </ac:spMkLst>
        </pc:spChg>
      </pc:sldChg>
      <pc:sldChg chg="addSp modSp mod">
        <pc:chgData name="Tatsuya Kajiya 梶谷 辰哉" userId="c24275eb-b97c-4197-8dda-48e79ce7bdd2" providerId="ADAL" clId="{72D836C0-26C5-4385-A7BB-264487805BDB}" dt="2025-02-11T10:02:02.326" v="2903" actId="1076"/>
        <pc:sldMkLst>
          <pc:docMk/>
          <pc:sldMk cId="3071476034" sldId="2525"/>
        </pc:sldMkLst>
        <pc:spChg chg="mod">
          <ac:chgData name="Tatsuya Kajiya 梶谷 辰哉" userId="c24275eb-b97c-4197-8dda-48e79ce7bdd2" providerId="ADAL" clId="{72D836C0-26C5-4385-A7BB-264487805BDB}" dt="2025-02-02T04:35:08.886" v="2031" actId="113"/>
          <ac:spMkLst>
            <pc:docMk/>
            <pc:sldMk cId="3071476034" sldId="2525"/>
            <ac:spMk id="2" creationId="{07B48517-CB22-D100-B428-626F3AB3BA61}"/>
          </ac:spMkLst>
        </pc:spChg>
        <pc:spChg chg="add mod">
          <ac:chgData name="Tatsuya Kajiya 梶谷 辰哉" userId="c24275eb-b97c-4197-8dda-48e79ce7bdd2" providerId="ADAL" clId="{72D836C0-26C5-4385-A7BB-264487805BDB}" dt="2025-02-11T10:02:02.326" v="2903" actId="1076"/>
          <ac:spMkLst>
            <pc:docMk/>
            <pc:sldMk cId="3071476034" sldId="2525"/>
            <ac:spMk id="5" creationId="{1A6F208C-E510-3A4A-42ED-AC8C2505EC52}"/>
          </ac:spMkLst>
        </pc:spChg>
      </pc:sldChg>
      <pc:sldChg chg="modSp mod">
        <pc:chgData name="Tatsuya Kajiya 梶谷 辰哉" userId="c24275eb-b97c-4197-8dda-48e79ce7bdd2" providerId="ADAL" clId="{72D836C0-26C5-4385-A7BB-264487805BDB}" dt="2025-02-11T09:48:36.717" v="2817" actId="1076"/>
        <pc:sldMkLst>
          <pc:docMk/>
          <pc:sldMk cId="3106428898" sldId="2526"/>
        </pc:sldMkLst>
        <pc:spChg chg="mod">
          <ac:chgData name="Tatsuya Kajiya 梶谷 辰哉" userId="c24275eb-b97c-4197-8dda-48e79ce7bdd2" providerId="ADAL" clId="{72D836C0-26C5-4385-A7BB-264487805BDB}" dt="2025-02-11T09:45:04.740" v="2795" actId="1076"/>
          <ac:spMkLst>
            <pc:docMk/>
            <pc:sldMk cId="3106428898" sldId="2526"/>
            <ac:spMk id="2" creationId="{DF5FF29A-C534-2C08-28EA-5AF58D9A0797}"/>
          </ac:spMkLst>
        </pc:spChg>
        <pc:spChg chg="mod">
          <ac:chgData name="Tatsuya Kajiya 梶谷 辰哉" userId="c24275eb-b97c-4197-8dda-48e79ce7bdd2" providerId="ADAL" clId="{72D836C0-26C5-4385-A7BB-264487805BDB}" dt="2025-02-11T09:44:35.334" v="2794" actId="1076"/>
          <ac:spMkLst>
            <pc:docMk/>
            <pc:sldMk cId="3106428898" sldId="2526"/>
            <ac:spMk id="4" creationId="{8B4365D6-930A-E970-988A-BF9399FC81AF}"/>
          </ac:spMkLst>
        </pc:spChg>
        <pc:spChg chg="mod">
          <ac:chgData name="Tatsuya Kajiya 梶谷 辰哉" userId="c24275eb-b97c-4197-8dda-48e79ce7bdd2" providerId="ADAL" clId="{72D836C0-26C5-4385-A7BB-264487805BDB}" dt="2025-02-11T09:47:25.144" v="2812" actId="14100"/>
          <ac:spMkLst>
            <pc:docMk/>
            <pc:sldMk cId="3106428898" sldId="2526"/>
            <ac:spMk id="5" creationId="{7B76A54B-0140-73D5-8B19-39ED70B532DE}"/>
          </ac:spMkLst>
        </pc:spChg>
        <pc:spChg chg="mod">
          <ac:chgData name="Tatsuya Kajiya 梶谷 辰哉" userId="c24275eb-b97c-4197-8dda-48e79ce7bdd2" providerId="ADAL" clId="{72D836C0-26C5-4385-A7BB-264487805BDB}" dt="2025-02-11T09:44:19.553" v="2792" actId="1076"/>
          <ac:spMkLst>
            <pc:docMk/>
            <pc:sldMk cId="3106428898" sldId="2526"/>
            <ac:spMk id="6" creationId="{65EBD62A-BE30-B253-DA29-829952B5B334}"/>
          </ac:spMkLst>
        </pc:spChg>
        <pc:spChg chg="mod">
          <ac:chgData name="Tatsuya Kajiya 梶谷 辰哉" userId="c24275eb-b97c-4197-8dda-48e79ce7bdd2" providerId="ADAL" clId="{72D836C0-26C5-4385-A7BB-264487805BDB}" dt="2025-02-11T09:48:36.717" v="2817" actId="1076"/>
          <ac:spMkLst>
            <pc:docMk/>
            <pc:sldMk cId="3106428898" sldId="2526"/>
            <ac:spMk id="8" creationId="{4CE6E1E7-B22D-3FC2-CFCF-3E12FC5A8772}"/>
          </ac:spMkLst>
        </pc:spChg>
        <pc:spChg chg="mod">
          <ac:chgData name="Tatsuya Kajiya 梶谷 辰哉" userId="c24275eb-b97c-4197-8dda-48e79ce7bdd2" providerId="ADAL" clId="{72D836C0-26C5-4385-A7BB-264487805BDB}" dt="2025-02-11T09:42:58.758" v="2784" actId="1076"/>
          <ac:spMkLst>
            <pc:docMk/>
            <pc:sldMk cId="3106428898" sldId="2526"/>
            <ac:spMk id="9" creationId="{91D2169E-CD4C-4DD6-C6D7-2AAB6F6A81E9}"/>
          </ac:spMkLst>
        </pc:spChg>
        <pc:spChg chg="mod">
          <ac:chgData name="Tatsuya Kajiya 梶谷 辰哉" userId="c24275eb-b97c-4197-8dda-48e79ce7bdd2" providerId="ADAL" clId="{72D836C0-26C5-4385-A7BB-264487805BDB}" dt="2025-02-11T09:42:46.469" v="2782" actId="1076"/>
          <ac:spMkLst>
            <pc:docMk/>
            <pc:sldMk cId="3106428898" sldId="2526"/>
            <ac:spMk id="10" creationId="{0C90EEC5-FFFF-9C92-074E-CFF931ED0D28}"/>
          </ac:spMkLst>
        </pc:spChg>
        <pc:spChg chg="mod">
          <ac:chgData name="Tatsuya Kajiya 梶谷 辰哉" userId="c24275eb-b97c-4197-8dda-48e79ce7bdd2" providerId="ADAL" clId="{72D836C0-26C5-4385-A7BB-264487805BDB}" dt="2025-02-11T09:45:12.612" v="2796" actId="1076"/>
          <ac:spMkLst>
            <pc:docMk/>
            <pc:sldMk cId="3106428898" sldId="2526"/>
            <ac:spMk id="11" creationId="{DFFE2219-D3A2-876B-1039-72716417527E}"/>
          </ac:spMkLst>
        </pc:spChg>
        <pc:spChg chg="mod">
          <ac:chgData name="Tatsuya Kajiya 梶谷 辰哉" userId="c24275eb-b97c-4197-8dda-48e79ce7bdd2" providerId="ADAL" clId="{72D836C0-26C5-4385-A7BB-264487805BDB}" dt="2025-02-11T09:42:39.327" v="2781" actId="1076"/>
          <ac:spMkLst>
            <pc:docMk/>
            <pc:sldMk cId="3106428898" sldId="2526"/>
            <ac:spMk id="12" creationId="{52BCBC9E-DB75-AD27-131A-326D7CD0A705}"/>
          </ac:spMkLst>
        </pc:spChg>
        <pc:spChg chg="mod">
          <ac:chgData name="Tatsuya Kajiya 梶谷 辰哉" userId="c24275eb-b97c-4197-8dda-48e79ce7bdd2" providerId="ADAL" clId="{72D836C0-26C5-4385-A7BB-264487805BDB}" dt="2025-02-11T09:45:28.307" v="2798" actId="14100"/>
          <ac:spMkLst>
            <pc:docMk/>
            <pc:sldMk cId="3106428898" sldId="2526"/>
            <ac:spMk id="13" creationId="{660F35E3-07B2-1A52-D150-5FF729E08E2C}"/>
          </ac:spMkLst>
        </pc:spChg>
        <pc:spChg chg="mod">
          <ac:chgData name="Tatsuya Kajiya 梶谷 辰哉" userId="c24275eb-b97c-4197-8dda-48e79ce7bdd2" providerId="ADAL" clId="{72D836C0-26C5-4385-A7BB-264487805BDB}" dt="2025-02-11T09:44:30.020" v="2793" actId="1076"/>
          <ac:spMkLst>
            <pc:docMk/>
            <pc:sldMk cId="3106428898" sldId="2526"/>
            <ac:spMk id="14" creationId="{7707D374-A1EA-D3A7-588A-E244D4C15496}"/>
          </ac:spMkLst>
        </pc:spChg>
        <pc:spChg chg="mod">
          <ac:chgData name="Tatsuya Kajiya 梶谷 辰哉" userId="c24275eb-b97c-4197-8dda-48e79ce7bdd2" providerId="ADAL" clId="{72D836C0-26C5-4385-A7BB-264487805BDB}" dt="2025-02-11T09:45:42.670" v="2799" actId="1076"/>
          <ac:spMkLst>
            <pc:docMk/>
            <pc:sldMk cId="3106428898" sldId="2526"/>
            <ac:spMk id="16" creationId="{37D9A511-5EA1-BCB9-798A-DD3928613576}"/>
          </ac:spMkLst>
        </pc:spChg>
        <pc:spChg chg="mod">
          <ac:chgData name="Tatsuya Kajiya 梶谷 辰哉" userId="c24275eb-b97c-4197-8dda-48e79ce7bdd2" providerId="ADAL" clId="{72D836C0-26C5-4385-A7BB-264487805BDB}" dt="2025-02-11T09:48:17.696" v="2816" actId="1076"/>
          <ac:spMkLst>
            <pc:docMk/>
            <pc:sldMk cId="3106428898" sldId="2526"/>
            <ac:spMk id="22" creationId="{59381D9D-2756-6DC9-F6F9-88DED972B2C2}"/>
          </ac:spMkLst>
        </pc:spChg>
        <pc:spChg chg="mod">
          <ac:chgData name="Tatsuya Kajiya 梶谷 辰哉" userId="c24275eb-b97c-4197-8dda-48e79ce7bdd2" providerId="ADAL" clId="{72D836C0-26C5-4385-A7BB-264487805BDB}" dt="2025-02-11T09:46:56.128" v="2810" actId="1076"/>
          <ac:spMkLst>
            <pc:docMk/>
            <pc:sldMk cId="3106428898" sldId="2526"/>
            <ac:spMk id="24" creationId="{6884AD19-0B58-0B92-63CA-D3FEB2D4BA08}"/>
          </ac:spMkLst>
        </pc:spChg>
        <pc:spChg chg="mod">
          <ac:chgData name="Tatsuya Kajiya 梶谷 辰哉" userId="c24275eb-b97c-4197-8dda-48e79ce7bdd2" providerId="ADAL" clId="{72D836C0-26C5-4385-A7BB-264487805BDB}" dt="2025-02-11T09:43:58.013" v="2790" actId="1076"/>
          <ac:spMkLst>
            <pc:docMk/>
            <pc:sldMk cId="3106428898" sldId="2526"/>
            <ac:spMk id="26" creationId="{CD268E0C-E187-7FCF-B6A2-77C3AF5F4598}"/>
          </ac:spMkLst>
        </pc:spChg>
        <pc:spChg chg="mod">
          <ac:chgData name="Tatsuya Kajiya 梶谷 辰哉" userId="c24275eb-b97c-4197-8dda-48e79ce7bdd2" providerId="ADAL" clId="{72D836C0-26C5-4385-A7BB-264487805BDB}" dt="2025-02-11T09:44:05.615" v="2791" actId="1076"/>
          <ac:spMkLst>
            <pc:docMk/>
            <pc:sldMk cId="3106428898" sldId="2526"/>
            <ac:spMk id="27" creationId="{506AF859-1302-83A7-A7BF-EBF26D810B03}"/>
          </ac:spMkLst>
        </pc:spChg>
        <pc:spChg chg="mod">
          <ac:chgData name="Tatsuya Kajiya 梶谷 辰哉" userId="c24275eb-b97c-4197-8dda-48e79ce7bdd2" providerId="ADAL" clId="{72D836C0-26C5-4385-A7BB-264487805BDB}" dt="2025-02-11T09:43:16.657" v="2785" actId="1076"/>
          <ac:spMkLst>
            <pc:docMk/>
            <pc:sldMk cId="3106428898" sldId="2526"/>
            <ac:spMk id="28" creationId="{B10E6EF7-BBCF-0C33-0268-838390EE7BB5}"/>
          </ac:spMkLst>
        </pc:spChg>
        <pc:picChg chg="mod">
          <ac:chgData name="Tatsuya Kajiya 梶谷 辰哉" userId="c24275eb-b97c-4197-8dda-48e79ce7bdd2" providerId="ADAL" clId="{72D836C0-26C5-4385-A7BB-264487805BDB}" dt="2025-02-11T09:46:51.430" v="2809" actId="1076"/>
          <ac:picMkLst>
            <pc:docMk/>
            <pc:sldMk cId="3106428898" sldId="2526"/>
            <ac:picMk id="3" creationId="{1D173215-95C6-294B-0A25-C346F120A985}"/>
          </ac:picMkLst>
        </pc:picChg>
      </pc:sldChg>
      <pc:sldChg chg="del">
        <pc:chgData name="Tatsuya Kajiya 梶谷 辰哉" userId="c24275eb-b97c-4197-8dda-48e79ce7bdd2" providerId="ADAL" clId="{72D836C0-26C5-4385-A7BB-264487805BDB}" dt="2025-02-01T05:05:03.944" v="44" actId="2696"/>
        <pc:sldMkLst>
          <pc:docMk/>
          <pc:sldMk cId="2906238463" sldId="2529"/>
        </pc:sldMkLst>
      </pc:sldChg>
      <pc:sldChg chg="addSp modSp mod">
        <pc:chgData name="Tatsuya Kajiya 梶谷 辰哉" userId="c24275eb-b97c-4197-8dda-48e79ce7bdd2" providerId="ADAL" clId="{72D836C0-26C5-4385-A7BB-264487805BDB}" dt="2025-02-01T05:12:49.653" v="154" actId="20577"/>
        <pc:sldMkLst>
          <pc:docMk/>
          <pc:sldMk cId="23311205" sldId="2530"/>
        </pc:sldMkLst>
        <pc:spChg chg="mod">
          <ac:chgData name="Tatsuya Kajiya 梶谷 辰哉" userId="c24275eb-b97c-4197-8dda-48e79ce7bdd2" providerId="ADAL" clId="{72D836C0-26C5-4385-A7BB-264487805BDB}" dt="2025-02-01T05:06:33.398" v="80"/>
          <ac:spMkLst>
            <pc:docMk/>
            <pc:sldMk cId="23311205" sldId="2530"/>
            <ac:spMk id="4" creationId="{C2854972-6F71-1D69-51E6-79985C5FB951}"/>
          </ac:spMkLst>
        </pc:spChg>
        <pc:spChg chg="mod">
          <ac:chgData name="Tatsuya Kajiya 梶谷 辰哉" userId="c24275eb-b97c-4197-8dda-48e79ce7bdd2" providerId="ADAL" clId="{72D836C0-26C5-4385-A7BB-264487805BDB}" dt="2025-02-01T05:06:42.771" v="89"/>
          <ac:spMkLst>
            <pc:docMk/>
            <pc:sldMk cId="23311205" sldId="2530"/>
            <ac:spMk id="5" creationId="{A73F07D1-F6A6-028A-F35C-C060F5E57537}"/>
          </ac:spMkLst>
        </pc:spChg>
        <pc:spChg chg="add mod">
          <ac:chgData name="Tatsuya Kajiya 梶谷 辰哉" userId="c24275eb-b97c-4197-8dda-48e79ce7bdd2" providerId="ADAL" clId="{72D836C0-26C5-4385-A7BB-264487805BDB}" dt="2025-02-01T05:12:49.653" v="154" actId="20577"/>
          <ac:spMkLst>
            <pc:docMk/>
            <pc:sldMk cId="23311205" sldId="2530"/>
            <ac:spMk id="6" creationId="{F75CAD98-CF4C-7300-24B4-37AB6D331581}"/>
          </ac:spMkLst>
        </pc:spChg>
        <pc:spChg chg="mod">
          <ac:chgData name="Tatsuya Kajiya 梶谷 辰哉" userId="c24275eb-b97c-4197-8dda-48e79ce7bdd2" providerId="ADAL" clId="{72D836C0-26C5-4385-A7BB-264487805BDB}" dt="2025-02-01T05:06:01.953" v="71" actId="20577"/>
          <ac:spMkLst>
            <pc:docMk/>
            <pc:sldMk cId="23311205" sldId="2530"/>
            <ac:spMk id="7" creationId="{60C8AA43-C968-9605-6D48-A663BC2DE000}"/>
          </ac:spMkLst>
        </pc:spChg>
        <pc:spChg chg="mod">
          <ac:chgData name="Tatsuya Kajiya 梶谷 辰哉" userId="c24275eb-b97c-4197-8dda-48e79ce7bdd2" providerId="ADAL" clId="{72D836C0-26C5-4385-A7BB-264487805BDB}" dt="2025-02-01T05:12:00.624" v="138" actId="20577"/>
          <ac:spMkLst>
            <pc:docMk/>
            <pc:sldMk cId="23311205" sldId="2530"/>
            <ac:spMk id="8" creationId="{4589FE4B-2998-0977-974F-7EAE19BF894E}"/>
          </ac:spMkLst>
        </pc:spChg>
        <pc:spChg chg="add mod">
          <ac:chgData name="Tatsuya Kajiya 梶谷 辰哉" userId="c24275eb-b97c-4197-8dda-48e79ce7bdd2" providerId="ADAL" clId="{72D836C0-26C5-4385-A7BB-264487805BDB}" dt="2025-02-01T05:11:08.212" v="127" actId="1076"/>
          <ac:spMkLst>
            <pc:docMk/>
            <pc:sldMk cId="23311205" sldId="2530"/>
            <ac:spMk id="9" creationId="{EFED6458-1608-C872-7FD9-FE0C4C0AA7D3}"/>
          </ac:spMkLst>
        </pc:spChg>
        <pc:spChg chg="mod">
          <ac:chgData name="Tatsuya Kajiya 梶谷 辰哉" userId="c24275eb-b97c-4197-8dda-48e79ce7bdd2" providerId="ADAL" clId="{72D836C0-26C5-4385-A7BB-264487805BDB}" dt="2025-02-01T05:12:15.772" v="151" actId="20577"/>
          <ac:spMkLst>
            <pc:docMk/>
            <pc:sldMk cId="23311205" sldId="2530"/>
            <ac:spMk id="10" creationId="{D0F08CA2-24F4-8A5D-B9A9-F90E65B3046D}"/>
          </ac:spMkLst>
        </pc:spChg>
      </pc:sldChg>
      <pc:sldChg chg="ord">
        <pc:chgData name="Tatsuya Kajiya 梶谷 辰哉" userId="c24275eb-b97c-4197-8dda-48e79ce7bdd2" providerId="ADAL" clId="{72D836C0-26C5-4385-A7BB-264487805BDB}" dt="2025-02-01T07:00:25.534" v="846"/>
        <pc:sldMkLst>
          <pc:docMk/>
          <pc:sldMk cId="909082025" sldId="2533"/>
        </pc:sldMkLst>
      </pc:sldChg>
      <pc:sldChg chg="modSp mod">
        <pc:chgData name="Tatsuya Kajiya 梶谷 辰哉" userId="c24275eb-b97c-4197-8dda-48e79ce7bdd2" providerId="ADAL" clId="{72D836C0-26C5-4385-A7BB-264487805BDB}" dt="2025-02-01T05:16:37.605" v="187" actId="20577"/>
        <pc:sldMkLst>
          <pc:docMk/>
          <pc:sldMk cId="482943468" sldId="2556"/>
        </pc:sldMkLst>
        <pc:spChg chg="mod">
          <ac:chgData name="Tatsuya Kajiya 梶谷 辰哉" userId="c24275eb-b97c-4197-8dda-48e79ce7bdd2" providerId="ADAL" clId="{72D836C0-26C5-4385-A7BB-264487805BDB}" dt="2025-02-01T05:16:37.605" v="187" actId="20577"/>
          <ac:spMkLst>
            <pc:docMk/>
            <pc:sldMk cId="482943468" sldId="2556"/>
            <ac:spMk id="5" creationId="{756260C5-35C4-B5A8-D4E4-DEC36A128873}"/>
          </ac:spMkLst>
        </pc:spChg>
        <pc:spChg chg="mod">
          <ac:chgData name="Tatsuya Kajiya 梶谷 辰哉" userId="c24275eb-b97c-4197-8dda-48e79ce7bdd2" providerId="ADAL" clId="{72D836C0-26C5-4385-A7BB-264487805BDB}" dt="2025-02-01T05:02:20.351" v="21"/>
          <ac:spMkLst>
            <pc:docMk/>
            <pc:sldMk cId="482943468" sldId="2556"/>
            <ac:spMk id="7" creationId="{CBB64D10-35D6-CA62-1439-C2C2132B7CCC}"/>
          </ac:spMkLst>
        </pc:spChg>
        <pc:spChg chg="mod">
          <ac:chgData name="Tatsuya Kajiya 梶谷 辰哉" userId="c24275eb-b97c-4197-8dda-48e79ce7bdd2" providerId="ADAL" clId="{72D836C0-26C5-4385-A7BB-264487805BDB}" dt="2025-02-01T05:02:28.823" v="32"/>
          <ac:spMkLst>
            <pc:docMk/>
            <pc:sldMk cId="482943468" sldId="2556"/>
            <ac:spMk id="10" creationId="{28D717FA-9C05-3BD4-F860-AE07BDB306FC}"/>
          </ac:spMkLst>
        </pc:spChg>
        <pc:spChg chg="mod">
          <ac:chgData name="Tatsuya Kajiya 梶谷 辰哉" userId="c24275eb-b97c-4197-8dda-48e79ce7bdd2" providerId="ADAL" clId="{72D836C0-26C5-4385-A7BB-264487805BDB}" dt="2025-02-01T05:15:32.631" v="160" actId="1076"/>
          <ac:spMkLst>
            <pc:docMk/>
            <pc:sldMk cId="482943468" sldId="2556"/>
            <ac:spMk id="12" creationId="{C9EC808C-E848-AA04-8C44-19CACF18B047}"/>
          </ac:spMkLst>
        </pc:spChg>
        <pc:spChg chg="mod">
          <ac:chgData name="Tatsuya Kajiya 梶谷 辰哉" userId="c24275eb-b97c-4197-8dda-48e79ce7bdd2" providerId="ADAL" clId="{72D836C0-26C5-4385-A7BB-264487805BDB}" dt="2025-02-01T05:02:11.280" v="10"/>
          <ac:spMkLst>
            <pc:docMk/>
            <pc:sldMk cId="482943468" sldId="2556"/>
            <ac:spMk id="13" creationId="{9546B24F-79AB-A2F2-94C6-F03B04139B9B}"/>
          </ac:spMkLst>
        </pc:spChg>
      </pc:sldChg>
      <pc:sldChg chg="del">
        <pc:chgData name="Tatsuya Kajiya 梶谷 辰哉" userId="c24275eb-b97c-4197-8dda-48e79ce7bdd2" providerId="ADAL" clId="{72D836C0-26C5-4385-A7BB-264487805BDB}" dt="2025-02-02T04:34:10.786" v="1988" actId="2696"/>
        <pc:sldMkLst>
          <pc:docMk/>
          <pc:sldMk cId="952526888" sldId="2557"/>
        </pc:sldMkLst>
      </pc:sldChg>
      <pc:sldChg chg="modSp mod">
        <pc:chgData name="Tatsuya Kajiya 梶谷 辰哉" userId="c24275eb-b97c-4197-8dda-48e79ce7bdd2" providerId="ADAL" clId="{72D836C0-26C5-4385-A7BB-264487805BDB}" dt="2025-02-11T11:13:18.901" v="3876" actId="20577"/>
        <pc:sldMkLst>
          <pc:docMk/>
          <pc:sldMk cId="1739867946" sldId="2559"/>
        </pc:sldMkLst>
        <pc:spChg chg="mod">
          <ac:chgData name="Tatsuya Kajiya 梶谷 辰哉" userId="c24275eb-b97c-4197-8dda-48e79ce7bdd2" providerId="ADAL" clId="{72D836C0-26C5-4385-A7BB-264487805BDB}" dt="2025-02-11T11:13:18.901" v="3876" actId="20577"/>
          <ac:spMkLst>
            <pc:docMk/>
            <pc:sldMk cId="1739867946" sldId="2559"/>
            <ac:spMk id="2" creationId="{E2257BF6-5B6F-D9B5-46E8-D74901AC7F23}"/>
          </ac:spMkLst>
        </pc:spChg>
      </pc:sldChg>
      <pc:sldChg chg="addSp modSp new del mod">
        <pc:chgData name="Tatsuya Kajiya 梶谷 辰哉" userId="c24275eb-b97c-4197-8dda-48e79ce7bdd2" providerId="ADAL" clId="{72D836C0-26C5-4385-A7BB-264487805BDB}" dt="2025-02-01T05:22:57.116" v="193" actId="2696"/>
        <pc:sldMkLst>
          <pc:docMk/>
          <pc:sldMk cId="2950863598" sldId="2560"/>
        </pc:sldMkLst>
      </pc:sldChg>
      <pc:sldChg chg="modSp add del mod ord">
        <pc:chgData name="Tatsuya Kajiya 梶谷 辰哉" userId="c24275eb-b97c-4197-8dda-48e79ce7bdd2" providerId="ADAL" clId="{72D836C0-26C5-4385-A7BB-264487805BDB}" dt="2025-02-01T05:34:16.074" v="316" actId="2696"/>
        <pc:sldMkLst>
          <pc:docMk/>
          <pc:sldMk cId="1689276606" sldId="2563"/>
        </pc:sldMkLst>
      </pc:sldChg>
      <pc:sldChg chg="modSp add mod ord">
        <pc:chgData name="Tatsuya Kajiya 梶谷 辰哉" userId="c24275eb-b97c-4197-8dda-48e79ce7bdd2" providerId="ADAL" clId="{72D836C0-26C5-4385-A7BB-264487805BDB}" dt="2025-02-01T07:54:30.251" v="1587"/>
        <pc:sldMkLst>
          <pc:docMk/>
          <pc:sldMk cId="2629258238" sldId="2570"/>
        </pc:sldMkLst>
        <pc:spChg chg="mod">
          <ac:chgData name="Tatsuya Kajiya 梶谷 辰哉" userId="c24275eb-b97c-4197-8dda-48e79ce7bdd2" providerId="ADAL" clId="{72D836C0-26C5-4385-A7BB-264487805BDB}" dt="2025-02-01T07:54:30.251" v="1587"/>
          <ac:spMkLst>
            <pc:docMk/>
            <pc:sldMk cId="2629258238" sldId="2570"/>
            <ac:spMk id="3" creationId="{F4586C0B-A1C2-1FE0-B11B-E8EDD11E6001}"/>
          </ac:spMkLst>
        </pc:spChg>
        <pc:spChg chg="mod">
          <ac:chgData name="Tatsuya Kajiya 梶谷 辰哉" userId="c24275eb-b97c-4197-8dda-48e79ce7bdd2" providerId="ADAL" clId="{72D836C0-26C5-4385-A7BB-264487805BDB}" dt="2025-02-01T07:24:29.233" v="1234" actId="1076"/>
          <ac:spMkLst>
            <pc:docMk/>
            <pc:sldMk cId="2629258238" sldId="2570"/>
            <ac:spMk id="7" creationId="{D2F3AA0B-276D-6AEA-27E7-59D466F27417}"/>
          </ac:spMkLst>
        </pc:spChg>
      </pc:sldChg>
      <pc:sldChg chg="addSp delSp modSp new mod">
        <pc:chgData name="Tatsuya Kajiya 梶谷 辰哉" userId="c24275eb-b97c-4197-8dda-48e79ce7bdd2" providerId="ADAL" clId="{72D836C0-26C5-4385-A7BB-264487805BDB}" dt="2025-02-02T04:58:18.353" v="2604" actId="20577"/>
        <pc:sldMkLst>
          <pc:docMk/>
          <pc:sldMk cId="3343714545" sldId="2571"/>
        </pc:sldMkLst>
        <pc:spChg chg="add mod">
          <ac:chgData name="Tatsuya Kajiya 梶谷 辰哉" userId="c24275eb-b97c-4197-8dda-48e79ce7bdd2" providerId="ADAL" clId="{72D836C0-26C5-4385-A7BB-264487805BDB}" dt="2025-02-02T04:39:02.054" v="2068" actId="20577"/>
          <ac:spMkLst>
            <pc:docMk/>
            <pc:sldMk cId="3343714545" sldId="2571"/>
            <ac:spMk id="6" creationId="{4DF3E9AC-6E61-9280-5D95-89C708EB3A30}"/>
          </ac:spMkLst>
        </pc:spChg>
        <pc:spChg chg="add mod">
          <ac:chgData name="Tatsuya Kajiya 梶谷 辰哉" userId="c24275eb-b97c-4197-8dda-48e79ce7bdd2" providerId="ADAL" clId="{72D836C0-26C5-4385-A7BB-264487805BDB}" dt="2025-02-02T04:58:18.353" v="2604" actId="20577"/>
          <ac:spMkLst>
            <pc:docMk/>
            <pc:sldMk cId="3343714545" sldId="2571"/>
            <ac:spMk id="8" creationId="{7127B13F-05B3-BCBB-EF59-CCB528671D87}"/>
          </ac:spMkLst>
        </pc:spChg>
      </pc:sldChg>
      <pc:sldChg chg="new del">
        <pc:chgData name="Tatsuya Kajiya 梶谷 辰哉" userId="c24275eb-b97c-4197-8dda-48e79ce7bdd2" providerId="ADAL" clId="{72D836C0-26C5-4385-A7BB-264487805BDB}" dt="2025-02-01T06:03:09.532" v="739" actId="2696"/>
        <pc:sldMkLst>
          <pc:docMk/>
          <pc:sldMk cId="557151623" sldId="2572"/>
        </pc:sldMkLst>
      </pc:sldChg>
      <pc:sldChg chg="addSp modSp new mod">
        <pc:chgData name="Tatsuya Kajiya 梶谷 辰哉" userId="c24275eb-b97c-4197-8dda-48e79ce7bdd2" providerId="ADAL" clId="{72D836C0-26C5-4385-A7BB-264487805BDB}" dt="2025-02-01T07:59:18.606" v="1642" actId="6549"/>
        <pc:sldMkLst>
          <pc:docMk/>
          <pc:sldMk cId="2473108613" sldId="2572"/>
        </pc:sldMkLst>
        <pc:spChg chg="add mod">
          <ac:chgData name="Tatsuya Kajiya 梶谷 辰哉" userId="c24275eb-b97c-4197-8dda-48e79ce7bdd2" providerId="ADAL" clId="{72D836C0-26C5-4385-A7BB-264487805BDB}" dt="2025-02-01T07:54:44.143" v="1595"/>
          <ac:spMkLst>
            <pc:docMk/>
            <pc:sldMk cId="2473108613" sldId="2572"/>
            <ac:spMk id="4" creationId="{04C96F62-036E-079C-C64B-81423617905E}"/>
          </ac:spMkLst>
        </pc:spChg>
        <pc:spChg chg="add mod">
          <ac:chgData name="Tatsuya Kajiya 梶谷 辰哉" userId="c24275eb-b97c-4197-8dda-48e79ce7bdd2" providerId="ADAL" clId="{72D836C0-26C5-4385-A7BB-264487805BDB}" dt="2025-02-01T07:59:18.606" v="1642" actId="6549"/>
          <ac:spMkLst>
            <pc:docMk/>
            <pc:sldMk cId="2473108613" sldId="2572"/>
            <ac:spMk id="6" creationId="{3FEF7492-4DEF-B0A1-D7BC-DA0F3880865C}"/>
          </ac:spMkLst>
        </pc:spChg>
      </pc:sldChg>
      <pc:sldChg chg="addSp modSp new mod">
        <pc:chgData name="Tatsuya Kajiya 梶谷 辰哉" userId="c24275eb-b97c-4197-8dda-48e79ce7bdd2" providerId="ADAL" clId="{72D836C0-26C5-4385-A7BB-264487805BDB}" dt="2025-02-01T07:52:38.224" v="1551" actId="20577"/>
        <pc:sldMkLst>
          <pc:docMk/>
          <pc:sldMk cId="2205102395" sldId="2573"/>
        </pc:sldMkLst>
        <pc:spChg chg="add mod">
          <ac:chgData name="Tatsuya Kajiya 梶谷 辰哉" userId="c24275eb-b97c-4197-8dda-48e79ce7bdd2" providerId="ADAL" clId="{72D836C0-26C5-4385-A7BB-264487805BDB}" dt="2025-02-01T07:50:16.982" v="1498" actId="20577"/>
          <ac:spMkLst>
            <pc:docMk/>
            <pc:sldMk cId="2205102395" sldId="2573"/>
            <ac:spMk id="4" creationId="{F01C13B6-F77D-015C-D619-A8706A14546E}"/>
          </ac:spMkLst>
        </pc:spChg>
        <pc:spChg chg="add mod">
          <ac:chgData name="Tatsuya Kajiya 梶谷 辰哉" userId="c24275eb-b97c-4197-8dda-48e79ce7bdd2" providerId="ADAL" clId="{72D836C0-26C5-4385-A7BB-264487805BDB}" dt="2025-02-01T07:50:43.398" v="1508" actId="20577"/>
          <ac:spMkLst>
            <pc:docMk/>
            <pc:sldMk cId="2205102395" sldId="2573"/>
            <ac:spMk id="6" creationId="{8B85597C-0979-E330-85BD-1520C603EB63}"/>
          </ac:spMkLst>
        </pc:spChg>
        <pc:spChg chg="add mod">
          <ac:chgData name="Tatsuya Kajiya 梶谷 辰哉" userId="c24275eb-b97c-4197-8dda-48e79ce7bdd2" providerId="ADAL" clId="{72D836C0-26C5-4385-A7BB-264487805BDB}" dt="2025-02-01T07:51:16.724" v="1527" actId="20577"/>
          <ac:spMkLst>
            <pc:docMk/>
            <pc:sldMk cId="2205102395" sldId="2573"/>
            <ac:spMk id="8" creationId="{1FCFF08C-09C6-5C90-BAE0-CC5F879A7C95}"/>
          </ac:spMkLst>
        </pc:spChg>
        <pc:spChg chg="add mod">
          <ac:chgData name="Tatsuya Kajiya 梶谷 辰哉" userId="c24275eb-b97c-4197-8dda-48e79ce7bdd2" providerId="ADAL" clId="{72D836C0-26C5-4385-A7BB-264487805BDB}" dt="2025-02-01T07:52:13.601" v="1544" actId="20577"/>
          <ac:spMkLst>
            <pc:docMk/>
            <pc:sldMk cId="2205102395" sldId="2573"/>
            <ac:spMk id="10" creationId="{145B0D25-6FB4-BF8A-B947-9CD5DFDA60FA}"/>
          </ac:spMkLst>
        </pc:spChg>
        <pc:spChg chg="add mod">
          <ac:chgData name="Tatsuya Kajiya 梶谷 辰哉" userId="c24275eb-b97c-4197-8dda-48e79ce7bdd2" providerId="ADAL" clId="{72D836C0-26C5-4385-A7BB-264487805BDB}" dt="2025-02-01T07:52:38.224" v="1551" actId="20577"/>
          <ac:spMkLst>
            <pc:docMk/>
            <pc:sldMk cId="2205102395" sldId="2573"/>
            <ac:spMk id="12" creationId="{F430124B-DCC0-2C3E-F8AE-1E5ED2B511EB}"/>
          </ac:spMkLst>
        </pc:spChg>
        <pc:spChg chg="add mod">
          <ac:chgData name="Tatsuya Kajiya 梶谷 辰哉" userId="c24275eb-b97c-4197-8dda-48e79ce7bdd2" providerId="ADAL" clId="{72D836C0-26C5-4385-A7BB-264487805BDB}" dt="2025-02-01T07:47:44.999" v="1477" actId="6549"/>
          <ac:spMkLst>
            <pc:docMk/>
            <pc:sldMk cId="2205102395" sldId="2573"/>
            <ac:spMk id="14" creationId="{DF2758D9-9A40-E610-600A-B413730CE68A}"/>
          </ac:spMkLst>
        </pc:spChg>
      </pc:sldChg>
      <pc:sldChg chg="new del">
        <pc:chgData name="Tatsuya Kajiya 梶谷 辰哉" userId="c24275eb-b97c-4197-8dda-48e79ce7bdd2" providerId="ADAL" clId="{72D836C0-26C5-4385-A7BB-264487805BDB}" dt="2025-02-01T11:30:45.172" v="1711" actId="2696"/>
        <pc:sldMkLst>
          <pc:docMk/>
          <pc:sldMk cId="3009341016" sldId="2574"/>
        </pc:sldMkLst>
      </pc:sldChg>
      <pc:sldChg chg="addSp modSp new mod ord">
        <pc:chgData name="Tatsuya Kajiya 梶谷 辰哉" userId="c24275eb-b97c-4197-8dda-48e79ce7bdd2" providerId="ADAL" clId="{72D836C0-26C5-4385-A7BB-264487805BDB}" dt="2025-02-02T04:21:49.180" v="1790"/>
        <pc:sldMkLst>
          <pc:docMk/>
          <pc:sldMk cId="3858778495" sldId="2574"/>
        </pc:sldMkLst>
        <pc:spChg chg="add mod">
          <ac:chgData name="Tatsuya Kajiya 梶谷 辰哉" userId="c24275eb-b97c-4197-8dda-48e79ce7bdd2" providerId="ADAL" clId="{72D836C0-26C5-4385-A7BB-264487805BDB}" dt="2025-02-02T04:21:43.307" v="1788" actId="207"/>
          <ac:spMkLst>
            <pc:docMk/>
            <pc:sldMk cId="3858778495" sldId="2574"/>
            <ac:spMk id="3" creationId="{8E2C20FA-3201-FE27-D92A-AE86C6392C89}"/>
          </ac:spMkLst>
        </pc:spChg>
      </pc:sldChg>
      <pc:sldChg chg="addSp modSp new mod">
        <pc:chgData name="Tatsuya Kajiya 梶谷 辰哉" userId="c24275eb-b97c-4197-8dda-48e79ce7bdd2" providerId="ADAL" clId="{72D836C0-26C5-4385-A7BB-264487805BDB}" dt="2025-02-02T05:07:51.161" v="2688" actId="113"/>
        <pc:sldMkLst>
          <pc:docMk/>
          <pc:sldMk cId="2721803744" sldId="2575"/>
        </pc:sldMkLst>
        <pc:spChg chg="add mod">
          <ac:chgData name="Tatsuya Kajiya 梶谷 辰哉" userId="c24275eb-b97c-4197-8dda-48e79ce7bdd2" providerId="ADAL" clId="{72D836C0-26C5-4385-A7BB-264487805BDB}" dt="2025-02-02T05:07:51.161" v="2688" actId="113"/>
          <ac:spMkLst>
            <pc:docMk/>
            <pc:sldMk cId="2721803744" sldId="2575"/>
            <ac:spMk id="4" creationId="{EECC997D-126F-327D-526C-0BE786E407F0}"/>
          </ac:spMkLst>
        </pc:spChg>
      </pc:sldChg>
      <pc:sldChg chg="addSp modSp new mod">
        <pc:chgData name="Tatsuya Kajiya 梶谷 辰哉" userId="c24275eb-b97c-4197-8dda-48e79ce7bdd2" providerId="ADAL" clId="{72D836C0-26C5-4385-A7BB-264487805BDB}" dt="2025-02-02T05:06:52.875" v="2685" actId="20577"/>
        <pc:sldMkLst>
          <pc:docMk/>
          <pc:sldMk cId="3217598799" sldId="2576"/>
        </pc:sldMkLst>
        <pc:spChg chg="add mod">
          <ac:chgData name="Tatsuya Kajiya 梶谷 辰哉" userId="c24275eb-b97c-4197-8dda-48e79ce7bdd2" providerId="ADAL" clId="{72D836C0-26C5-4385-A7BB-264487805BDB}" dt="2025-02-02T05:06:52.875" v="2685" actId="20577"/>
          <ac:spMkLst>
            <pc:docMk/>
            <pc:sldMk cId="3217598799" sldId="2576"/>
            <ac:spMk id="4" creationId="{8618175E-FBE4-1C2D-C7C9-CBE3D8516FA1}"/>
          </ac:spMkLst>
        </pc:spChg>
      </pc:sldChg>
      <pc:sldChg chg="addSp modSp new mod">
        <pc:chgData name="Tatsuya Kajiya 梶谷 辰哉" userId="c24275eb-b97c-4197-8dda-48e79ce7bdd2" providerId="ADAL" clId="{72D836C0-26C5-4385-A7BB-264487805BDB}" dt="2025-02-02T04:44:21.487" v="2123" actId="1076"/>
        <pc:sldMkLst>
          <pc:docMk/>
          <pc:sldMk cId="3425081337" sldId="2577"/>
        </pc:sldMkLst>
        <pc:spChg chg="add mod">
          <ac:chgData name="Tatsuya Kajiya 梶谷 辰哉" userId="c24275eb-b97c-4197-8dda-48e79ce7bdd2" providerId="ADAL" clId="{72D836C0-26C5-4385-A7BB-264487805BDB}" dt="2025-02-02T04:44:21.487" v="2123" actId="1076"/>
          <ac:spMkLst>
            <pc:docMk/>
            <pc:sldMk cId="3425081337" sldId="2577"/>
            <ac:spMk id="4" creationId="{F18377B3-C390-F33A-F7AC-96A19091C6E9}"/>
          </ac:spMkLst>
        </pc:spChg>
        <pc:spChg chg="add mod">
          <ac:chgData name="Tatsuya Kajiya 梶谷 辰哉" userId="c24275eb-b97c-4197-8dda-48e79ce7bdd2" providerId="ADAL" clId="{72D836C0-26C5-4385-A7BB-264487805BDB}" dt="2025-02-02T04:44:13.985" v="2122" actId="1076"/>
          <ac:spMkLst>
            <pc:docMk/>
            <pc:sldMk cId="3425081337" sldId="2577"/>
            <ac:spMk id="6" creationId="{A6790995-3FE7-0CFC-BF29-FB73E2382817}"/>
          </ac:spMkLst>
        </pc:spChg>
      </pc:sldChg>
      <pc:sldChg chg="addSp modSp new mod">
        <pc:chgData name="Tatsuya Kajiya 梶谷 辰哉" userId="c24275eb-b97c-4197-8dda-48e79ce7bdd2" providerId="ADAL" clId="{72D836C0-26C5-4385-A7BB-264487805BDB}" dt="2025-02-02T04:51:45.149" v="2256" actId="20577"/>
        <pc:sldMkLst>
          <pc:docMk/>
          <pc:sldMk cId="2483142194" sldId="2578"/>
        </pc:sldMkLst>
        <pc:spChg chg="add mod">
          <ac:chgData name="Tatsuya Kajiya 梶谷 辰哉" userId="c24275eb-b97c-4197-8dda-48e79ce7bdd2" providerId="ADAL" clId="{72D836C0-26C5-4385-A7BB-264487805BDB}" dt="2025-02-02T04:51:45.149" v="2256" actId="20577"/>
          <ac:spMkLst>
            <pc:docMk/>
            <pc:sldMk cId="2483142194" sldId="2578"/>
            <ac:spMk id="4" creationId="{D2F0810E-1A02-D77B-EE2F-8B048B47CD51}"/>
          </ac:spMkLst>
        </pc:spChg>
      </pc:sldChg>
      <pc:sldChg chg="addSp modSp new mod ord">
        <pc:chgData name="Tatsuya Kajiya 梶谷 辰哉" userId="c24275eb-b97c-4197-8dda-48e79ce7bdd2" providerId="ADAL" clId="{72D836C0-26C5-4385-A7BB-264487805BDB}" dt="2025-02-11T13:26:18.968" v="3881" actId="20577"/>
        <pc:sldMkLst>
          <pc:docMk/>
          <pc:sldMk cId="1777827405" sldId="2579"/>
        </pc:sldMkLst>
        <pc:spChg chg="add mod">
          <ac:chgData name="Tatsuya Kajiya 梶谷 辰哉" userId="c24275eb-b97c-4197-8dda-48e79ce7bdd2" providerId="ADAL" clId="{72D836C0-26C5-4385-A7BB-264487805BDB}" dt="2025-02-11T13:26:18.968" v="3881" actId="20577"/>
          <ac:spMkLst>
            <pc:docMk/>
            <pc:sldMk cId="1777827405" sldId="2579"/>
            <ac:spMk id="4" creationId="{C13322B9-56A2-4E99-99E5-FB9AE95884BD}"/>
          </ac:spMkLst>
        </pc:spChg>
      </pc:sldChg>
      <pc:sldChg chg="addSp modSp new mod ord">
        <pc:chgData name="Tatsuya Kajiya 梶谷 辰哉" userId="c24275eb-b97c-4197-8dda-48e79ce7bdd2" providerId="ADAL" clId="{72D836C0-26C5-4385-A7BB-264487805BDB}" dt="2025-02-02T05:13:26.606" v="2724"/>
        <pc:sldMkLst>
          <pc:docMk/>
          <pc:sldMk cId="4008107258" sldId="2580"/>
        </pc:sldMkLst>
        <pc:spChg chg="add mod">
          <ac:chgData name="Tatsuya Kajiya 梶谷 辰哉" userId="c24275eb-b97c-4197-8dda-48e79ce7bdd2" providerId="ADAL" clId="{72D836C0-26C5-4385-A7BB-264487805BDB}" dt="2025-02-02T05:10:05.009" v="2701" actId="113"/>
          <ac:spMkLst>
            <pc:docMk/>
            <pc:sldMk cId="4008107258" sldId="2580"/>
            <ac:spMk id="4" creationId="{BBB0CEE6-3C62-2980-3353-D71010D8010E}"/>
          </ac:spMkLst>
        </pc:spChg>
        <pc:spChg chg="add mod">
          <ac:chgData name="Tatsuya Kajiya 梶谷 辰哉" userId="c24275eb-b97c-4197-8dda-48e79ce7bdd2" providerId="ADAL" clId="{72D836C0-26C5-4385-A7BB-264487805BDB}" dt="2025-02-02T05:12:31.343" v="2717" actId="20577"/>
          <ac:spMkLst>
            <pc:docMk/>
            <pc:sldMk cId="4008107258" sldId="2580"/>
            <ac:spMk id="6" creationId="{5D7BE6F2-78A0-AC71-2D3B-7554E7980808}"/>
          </ac:spMkLst>
        </pc:spChg>
        <pc:spChg chg="add mod">
          <ac:chgData name="Tatsuya Kajiya 梶谷 辰哉" userId="c24275eb-b97c-4197-8dda-48e79ce7bdd2" providerId="ADAL" clId="{72D836C0-26C5-4385-A7BB-264487805BDB}" dt="2025-02-02T05:12:39.947" v="2718" actId="2711"/>
          <ac:spMkLst>
            <pc:docMk/>
            <pc:sldMk cId="4008107258" sldId="2580"/>
            <ac:spMk id="8" creationId="{8E6A81A5-CC10-C039-D9B5-6C8CD8D635F4}"/>
          </ac:spMkLst>
        </pc:spChg>
      </pc:sldChg>
      <pc:sldChg chg="addSp delSp modSp new mod">
        <pc:chgData name="Tatsuya Kajiya 梶谷 辰哉" userId="c24275eb-b97c-4197-8dda-48e79ce7bdd2" providerId="ADAL" clId="{72D836C0-26C5-4385-A7BB-264487805BDB}" dt="2025-02-11T10:49:39.480" v="3724" actId="20577"/>
        <pc:sldMkLst>
          <pc:docMk/>
          <pc:sldMk cId="1296969784" sldId="2581"/>
        </pc:sldMkLst>
        <pc:spChg chg="add del">
          <ac:chgData name="Tatsuya Kajiya 梶谷 辰哉" userId="c24275eb-b97c-4197-8dda-48e79ce7bdd2" providerId="ADAL" clId="{72D836C0-26C5-4385-A7BB-264487805BDB}" dt="2025-02-11T10:15:41.535" v="2988" actId="21"/>
          <ac:spMkLst>
            <pc:docMk/>
            <pc:sldMk cId="1296969784" sldId="2581"/>
            <ac:spMk id="4" creationId="{1FC2D08F-1A88-08F9-17F7-E43886D9DC53}"/>
          </ac:spMkLst>
        </pc:spChg>
        <pc:spChg chg="add mod">
          <ac:chgData name="Tatsuya Kajiya 梶谷 辰哉" userId="c24275eb-b97c-4197-8dda-48e79ce7bdd2" providerId="ADAL" clId="{72D836C0-26C5-4385-A7BB-264487805BDB}" dt="2025-02-11T10:49:39.480" v="3724" actId="20577"/>
          <ac:spMkLst>
            <pc:docMk/>
            <pc:sldMk cId="1296969784" sldId="2581"/>
            <ac:spMk id="6" creationId="{4229CD01-EB28-F7DF-D730-2CFE90340E9B}"/>
          </ac:spMkLst>
        </pc:spChg>
        <pc:spChg chg="add mod">
          <ac:chgData name="Tatsuya Kajiya 梶谷 辰哉" userId="c24275eb-b97c-4197-8dda-48e79ce7bdd2" providerId="ADAL" clId="{72D836C0-26C5-4385-A7BB-264487805BDB}" dt="2025-02-11T10:29:07.172" v="3427" actId="20577"/>
          <ac:spMkLst>
            <pc:docMk/>
            <pc:sldMk cId="1296969784" sldId="2581"/>
            <ac:spMk id="8" creationId="{FFCFED10-9969-2092-BA2B-2170B052BF14}"/>
          </ac:spMkLst>
        </pc:spChg>
      </pc:sldChg>
      <pc:sldChg chg="addSp modSp new mod">
        <pc:chgData name="Tatsuya Kajiya 梶谷 辰哉" userId="c24275eb-b97c-4197-8dda-48e79ce7bdd2" providerId="ADAL" clId="{72D836C0-26C5-4385-A7BB-264487805BDB}" dt="2025-02-11T11:00:33.311" v="3844" actId="207"/>
        <pc:sldMkLst>
          <pc:docMk/>
          <pc:sldMk cId="3206364952" sldId="2582"/>
        </pc:sldMkLst>
        <pc:spChg chg="add mod">
          <ac:chgData name="Tatsuya Kajiya 梶谷 辰哉" userId="c24275eb-b97c-4197-8dda-48e79ce7bdd2" providerId="ADAL" clId="{72D836C0-26C5-4385-A7BB-264487805BDB}" dt="2025-02-11T11:00:33.311" v="3844" actId="207"/>
          <ac:spMkLst>
            <pc:docMk/>
            <pc:sldMk cId="3206364952" sldId="2582"/>
            <ac:spMk id="4" creationId="{7908FEC8-95EA-D147-9C99-62D689A55D68}"/>
          </ac:spMkLst>
        </pc:spChg>
      </pc:sldChg>
    </pc:docChg>
  </pc:docChgLst>
  <pc:docChgLst>
    <pc:chgData name="Satomi Tanaka 田中 里美" userId="f459ceec-172d-4a59-ae44-d9d27edfbf7e" providerId="ADAL" clId="{74B52EFB-20D8-4579-AA94-5B0E8B06727D}"/>
    <pc:docChg chg="modSld">
      <pc:chgData name="Satomi Tanaka 田中 里美" userId="f459ceec-172d-4a59-ae44-d9d27edfbf7e" providerId="ADAL" clId="{74B52EFB-20D8-4579-AA94-5B0E8B06727D}" dt="2025-02-03T07:21:05.052" v="218" actId="20577"/>
      <pc:docMkLst>
        <pc:docMk/>
      </pc:docMkLst>
      <pc:sldChg chg="modSp mod">
        <pc:chgData name="Satomi Tanaka 田中 里美" userId="f459ceec-172d-4a59-ae44-d9d27edfbf7e" providerId="ADAL" clId="{74B52EFB-20D8-4579-AA94-5B0E8B06727D}" dt="2025-02-03T07:19:30.754" v="155" actId="20577"/>
        <pc:sldMkLst>
          <pc:docMk/>
          <pc:sldMk cId="1138682520" sldId="259"/>
        </pc:sldMkLst>
        <pc:spChg chg="mod">
          <ac:chgData name="Satomi Tanaka 田中 里美" userId="f459ceec-172d-4a59-ae44-d9d27edfbf7e" providerId="ADAL" clId="{74B52EFB-20D8-4579-AA94-5B0E8B06727D}" dt="2025-02-03T07:19:30.754" v="155" actId="20577"/>
          <ac:spMkLst>
            <pc:docMk/>
            <pc:sldMk cId="1138682520" sldId="259"/>
            <ac:spMk id="3" creationId="{7A8DD12E-851E-BC18-AFF4-9AF2D38609CB}"/>
          </ac:spMkLst>
        </pc:spChg>
      </pc:sldChg>
      <pc:sldChg chg="modSp mod">
        <pc:chgData name="Satomi Tanaka 田中 里美" userId="f459ceec-172d-4a59-ae44-d9d27edfbf7e" providerId="ADAL" clId="{74B52EFB-20D8-4579-AA94-5B0E8B06727D}" dt="2025-02-03T07:19:10.341" v="142" actId="20577"/>
        <pc:sldMkLst>
          <pc:docMk/>
          <pc:sldMk cId="3584966317" sldId="260"/>
        </pc:sldMkLst>
        <pc:spChg chg="mod">
          <ac:chgData name="Satomi Tanaka 田中 里美" userId="f459ceec-172d-4a59-ae44-d9d27edfbf7e" providerId="ADAL" clId="{74B52EFB-20D8-4579-AA94-5B0E8B06727D}" dt="2025-02-03T07:19:00.126" v="129" actId="20577"/>
          <ac:spMkLst>
            <pc:docMk/>
            <pc:sldMk cId="3584966317" sldId="260"/>
            <ac:spMk id="5" creationId="{F80C24C2-1CFF-D406-704E-5FF56E2F095B}"/>
          </ac:spMkLst>
        </pc:spChg>
        <pc:spChg chg="mod">
          <ac:chgData name="Satomi Tanaka 田中 里美" userId="f459ceec-172d-4a59-ae44-d9d27edfbf7e" providerId="ADAL" clId="{74B52EFB-20D8-4579-AA94-5B0E8B06727D}" dt="2025-02-03T07:19:10.341" v="142" actId="20577"/>
          <ac:spMkLst>
            <pc:docMk/>
            <pc:sldMk cId="3584966317" sldId="260"/>
            <ac:spMk id="7" creationId="{CC6C84AB-EDDB-D252-3924-E0721844213C}"/>
          </ac:spMkLst>
        </pc:spChg>
      </pc:sldChg>
      <pc:sldChg chg="modSp mod">
        <pc:chgData name="Satomi Tanaka 田中 里美" userId="f459ceec-172d-4a59-ae44-d9d27edfbf7e" providerId="ADAL" clId="{74B52EFB-20D8-4579-AA94-5B0E8B06727D}" dt="2025-02-03T07:19:44.339" v="168" actId="20577"/>
        <pc:sldMkLst>
          <pc:docMk/>
          <pc:sldMk cId="99961987" sldId="263"/>
        </pc:sldMkLst>
        <pc:spChg chg="mod">
          <ac:chgData name="Satomi Tanaka 田中 里美" userId="f459ceec-172d-4a59-ae44-d9d27edfbf7e" providerId="ADAL" clId="{74B52EFB-20D8-4579-AA94-5B0E8B06727D}" dt="2025-02-03T07:19:44.339" v="168" actId="20577"/>
          <ac:spMkLst>
            <pc:docMk/>
            <pc:sldMk cId="99961987" sldId="263"/>
            <ac:spMk id="3" creationId="{1F96AA5D-2FFB-D1C1-1CED-EC2BA8FBCF77}"/>
          </ac:spMkLst>
        </pc:spChg>
      </pc:sldChg>
      <pc:sldChg chg="modSp mod">
        <pc:chgData name="Satomi Tanaka 田中 里美" userId="f459ceec-172d-4a59-ae44-d9d27edfbf7e" providerId="ADAL" clId="{74B52EFB-20D8-4579-AA94-5B0E8B06727D}" dt="2025-02-03T02:50:30.387" v="4" actId="20577"/>
        <pc:sldMkLst>
          <pc:docMk/>
          <pc:sldMk cId="2257201641" sldId="2519"/>
        </pc:sldMkLst>
        <pc:spChg chg="mod">
          <ac:chgData name="Satomi Tanaka 田中 里美" userId="f459ceec-172d-4a59-ae44-d9d27edfbf7e" providerId="ADAL" clId="{74B52EFB-20D8-4579-AA94-5B0E8B06727D}" dt="2025-02-03T02:50:30.387" v="4" actId="20577"/>
          <ac:spMkLst>
            <pc:docMk/>
            <pc:sldMk cId="2257201641" sldId="2519"/>
            <ac:spMk id="2" creationId="{E440D555-A67D-6C46-A547-7CFDD294FFA5}"/>
          </ac:spMkLst>
        </pc:spChg>
      </pc:sldChg>
      <pc:sldChg chg="modSp mod">
        <pc:chgData name="Satomi Tanaka 田中 里美" userId="f459ceec-172d-4a59-ae44-d9d27edfbf7e" providerId="ADAL" clId="{74B52EFB-20D8-4579-AA94-5B0E8B06727D}" dt="2025-02-03T07:18:37.458" v="116" actId="20577"/>
        <pc:sldMkLst>
          <pc:docMk/>
          <pc:sldMk cId="3071476034" sldId="2525"/>
        </pc:sldMkLst>
        <pc:spChg chg="mod">
          <ac:chgData name="Satomi Tanaka 田中 里美" userId="f459ceec-172d-4a59-ae44-d9d27edfbf7e" providerId="ADAL" clId="{74B52EFB-20D8-4579-AA94-5B0E8B06727D}" dt="2025-02-03T07:18:37.458" v="116" actId="20577"/>
          <ac:spMkLst>
            <pc:docMk/>
            <pc:sldMk cId="3071476034" sldId="2525"/>
            <ac:spMk id="2" creationId="{07B48517-CB22-D100-B428-626F3AB3BA61}"/>
          </ac:spMkLst>
        </pc:spChg>
      </pc:sldChg>
      <pc:sldChg chg="modSp mod">
        <pc:chgData name="Satomi Tanaka 田中 里美" userId="f459ceec-172d-4a59-ae44-d9d27edfbf7e" providerId="ADAL" clId="{74B52EFB-20D8-4579-AA94-5B0E8B06727D}" dt="2025-02-03T07:20:01.439" v="181" actId="20577"/>
        <pc:sldMkLst>
          <pc:docMk/>
          <pc:sldMk cId="3106428898" sldId="2526"/>
        </pc:sldMkLst>
        <pc:spChg chg="mod">
          <ac:chgData name="Satomi Tanaka 田中 里美" userId="f459ceec-172d-4a59-ae44-d9d27edfbf7e" providerId="ADAL" clId="{74B52EFB-20D8-4579-AA94-5B0E8B06727D}" dt="2025-02-03T07:20:01.439" v="181" actId="20577"/>
          <ac:spMkLst>
            <pc:docMk/>
            <pc:sldMk cId="3106428898" sldId="2526"/>
            <ac:spMk id="12" creationId="{52BCBC9E-DB75-AD27-131A-326D7CD0A705}"/>
          </ac:spMkLst>
        </pc:spChg>
      </pc:sldChg>
      <pc:sldChg chg="modSp mod">
        <pc:chgData name="Satomi Tanaka 田中 里美" userId="f459ceec-172d-4a59-ae44-d9d27edfbf7e" providerId="ADAL" clId="{74B52EFB-20D8-4579-AA94-5B0E8B06727D}" dt="2025-02-03T07:20:28.654" v="207" actId="20577"/>
        <pc:sldMkLst>
          <pc:docMk/>
          <pc:sldMk cId="1739867946" sldId="2559"/>
        </pc:sldMkLst>
        <pc:spChg chg="mod">
          <ac:chgData name="Satomi Tanaka 田中 里美" userId="f459ceec-172d-4a59-ae44-d9d27edfbf7e" providerId="ADAL" clId="{74B52EFB-20D8-4579-AA94-5B0E8B06727D}" dt="2025-02-03T07:20:28.654" v="207" actId="20577"/>
          <ac:spMkLst>
            <pc:docMk/>
            <pc:sldMk cId="1739867946" sldId="2559"/>
            <ac:spMk id="2" creationId="{E2257BF6-5B6F-D9B5-46E8-D74901AC7F23}"/>
          </ac:spMkLst>
        </pc:spChg>
      </pc:sldChg>
      <pc:sldChg chg="modSp mod">
        <pc:chgData name="Satomi Tanaka 田中 里美" userId="f459ceec-172d-4a59-ae44-d9d27edfbf7e" providerId="ADAL" clId="{74B52EFB-20D8-4579-AA94-5B0E8B06727D}" dt="2025-02-03T07:17:02.310" v="50" actId="20577"/>
        <pc:sldMkLst>
          <pc:docMk/>
          <pc:sldMk cId="2629258238" sldId="2570"/>
        </pc:sldMkLst>
        <pc:spChg chg="mod">
          <ac:chgData name="Satomi Tanaka 田中 里美" userId="f459ceec-172d-4a59-ae44-d9d27edfbf7e" providerId="ADAL" clId="{74B52EFB-20D8-4579-AA94-5B0E8B06727D}" dt="2025-02-03T07:17:02.310" v="50" actId="20577"/>
          <ac:spMkLst>
            <pc:docMk/>
            <pc:sldMk cId="2629258238" sldId="2570"/>
            <ac:spMk id="3" creationId="{F4586C0B-A1C2-1FE0-B11B-E8EDD11E6001}"/>
          </ac:spMkLst>
        </pc:spChg>
      </pc:sldChg>
      <pc:sldChg chg="modSp mod">
        <pc:chgData name="Satomi Tanaka 田中 里美" userId="f459ceec-172d-4a59-ae44-d9d27edfbf7e" providerId="ADAL" clId="{74B52EFB-20D8-4579-AA94-5B0E8B06727D}" dt="2025-02-03T07:16:14.453" v="16" actId="20577"/>
        <pc:sldMkLst>
          <pc:docMk/>
          <pc:sldMk cId="3343714545" sldId="2571"/>
        </pc:sldMkLst>
        <pc:spChg chg="mod">
          <ac:chgData name="Satomi Tanaka 田中 里美" userId="f459ceec-172d-4a59-ae44-d9d27edfbf7e" providerId="ADAL" clId="{74B52EFB-20D8-4579-AA94-5B0E8B06727D}" dt="2025-02-03T07:16:14.453" v="16" actId="20577"/>
          <ac:spMkLst>
            <pc:docMk/>
            <pc:sldMk cId="3343714545" sldId="2571"/>
            <ac:spMk id="6" creationId="{4DF3E9AC-6E61-9280-5D95-89C708EB3A30}"/>
          </ac:spMkLst>
        </pc:spChg>
      </pc:sldChg>
      <pc:sldChg chg="modSp mod">
        <pc:chgData name="Satomi Tanaka 田中 里美" userId="f459ceec-172d-4a59-ae44-d9d27edfbf7e" providerId="ADAL" clId="{74B52EFB-20D8-4579-AA94-5B0E8B06727D}" dt="2025-02-03T07:17:58.725" v="94" actId="20577"/>
        <pc:sldMkLst>
          <pc:docMk/>
          <pc:sldMk cId="2473108613" sldId="2572"/>
        </pc:sldMkLst>
        <pc:spChg chg="mod">
          <ac:chgData name="Satomi Tanaka 田中 里美" userId="f459ceec-172d-4a59-ae44-d9d27edfbf7e" providerId="ADAL" clId="{74B52EFB-20D8-4579-AA94-5B0E8B06727D}" dt="2025-02-03T07:17:40.912" v="61" actId="20577"/>
          <ac:spMkLst>
            <pc:docMk/>
            <pc:sldMk cId="2473108613" sldId="2572"/>
            <ac:spMk id="4" creationId="{04C96F62-036E-079C-C64B-81423617905E}"/>
          </ac:spMkLst>
        </pc:spChg>
        <pc:spChg chg="mod">
          <ac:chgData name="Satomi Tanaka 田中 里美" userId="f459ceec-172d-4a59-ae44-d9d27edfbf7e" providerId="ADAL" clId="{74B52EFB-20D8-4579-AA94-5B0E8B06727D}" dt="2025-02-03T07:17:58.725" v="94" actId="20577"/>
          <ac:spMkLst>
            <pc:docMk/>
            <pc:sldMk cId="2473108613" sldId="2572"/>
            <ac:spMk id="6" creationId="{3FEF7492-4DEF-B0A1-D7BC-DA0F3880865C}"/>
          </ac:spMkLst>
        </pc:spChg>
      </pc:sldChg>
      <pc:sldChg chg="modSp mod">
        <pc:chgData name="Satomi Tanaka 田中 里美" userId="f459ceec-172d-4a59-ae44-d9d27edfbf7e" providerId="ADAL" clId="{74B52EFB-20D8-4579-AA94-5B0E8B06727D}" dt="2025-02-03T07:18:07.460" v="105" actId="20577"/>
        <pc:sldMkLst>
          <pc:docMk/>
          <pc:sldMk cId="2205102395" sldId="2573"/>
        </pc:sldMkLst>
        <pc:spChg chg="mod">
          <ac:chgData name="Satomi Tanaka 田中 里美" userId="f459ceec-172d-4a59-ae44-d9d27edfbf7e" providerId="ADAL" clId="{74B52EFB-20D8-4579-AA94-5B0E8B06727D}" dt="2025-02-03T07:18:07.460" v="105" actId="20577"/>
          <ac:spMkLst>
            <pc:docMk/>
            <pc:sldMk cId="2205102395" sldId="2573"/>
            <ac:spMk id="14" creationId="{DF2758D9-9A40-E610-600A-B413730CE68A}"/>
          </ac:spMkLst>
        </pc:spChg>
      </pc:sldChg>
      <pc:sldChg chg="modSp mod">
        <pc:chgData name="Satomi Tanaka 田中 里美" userId="f459ceec-172d-4a59-ae44-d9d27edfbf7e" providerId="ADAL" clId="{74B52EFB-20D8-4579-AA94-5B0E8B06727D}" dt="2025-02-03T07:21:05.052" v="218" actId="20577"/>
        <pc:sldMkLst>
          <pc:docMk/>
          <pc:sldMk cId="1777827405" sldId="2579"/>
        </pc:sldMkLst>
        <pc:spChg chg="mod">
          <ac:chgData name="Satomi Tanaka 田中 里美" userId="f459ceec-172d-4a59-ae44-d9d27edfbf7e" providerId="ADAL" clId="{74B52EFB-20D8-4579-AA94-5B0E8B06727D}" dt="2025-02-03T07:21:05.052" v="218" actId="20577"/>
          <ac:spMkLst>
            <pc:docMk/>
            <pc:sldMk cId="1777827405" sldId="2579"/>
            <ac:spMk id="4" creationId="{C13322B9-56A2-4E99-99E5-FB9AE95884BD}"/>
          </ac:spMkLst>
        </pc:spChg>
      </pc:sldChg>
    </pc:docChg>
  </pc:docChgLst>
  <pc:docChgLst>
    <pc:chgData name="Satomi Tanaka 田中 里美" userId="f459ceec-172d-4a59-ae44-d9d27edfbf7e" providerId="ADAL" clId="{DD240B6B-33DF-4189-A2E6-0893F6AF2691}"/>
    <pc:docChg chg="modSld">
      <pc:chgData name="Satomi Tanaka 田中 里美" userId="f459ceec-172d-4a59-ae44-d9d27edfbf7e" providerId="ADAL" clId="{DD240B6B-33DF-4189-A2E6-0893F6AF2691}" dt="2025-02-12T02:11:08.776" v="5"/>
      <pc:docMkLst>
        <pc:docMk/>
      </pc:docMkLst>
      <pc:sldChg chg="modAnim">
        <pc:chgData name="Satomi Tanaka 田中 里美" userId="f459ceec-172d-4a59-ae44-d9d27edfbf7e" providerId="ADAL" clId="{DD240B6B-33DF-4189-A2E6-0893F6AF2691}" dt="2025-02-12T02:11:08.776" v="5"/>
        <pc:sldMkLst>
          <pc:docMk/>
          <pc:sldMk cId="0" sldId="678"/>
        </pc:sldMkLst>
      </pc:sldChg>
    </pc:docChg>
  </pc:docChgLst>
  <pc:docChgLst>
    <pc:chgData name="Tatsuya Kajiya 梶谷 辰哉" userId="c24275eb-b97c-4197-8dda-48e79ce7bdd2" providerId="ADAL" clId="{1CA471B3-CE70-4C2E-B5F0-9E334FEAE514}"/>
    <pc:docChg chg="addSld modSld sldOrd">
      <pc:chgData name="Tatsuya Kajiya 梶谷 辰哉" userId="c24275eb-b97c-4197-8dda-48e79ce7bdd2" providerId="ADAL" clId="{1CA471B3-CE70-4C2E-B5F0-9E334FEAE514}" dt="2025-02-12T02:03:42.007" v="95"/>
      <pc:docMkLst>
        <pc:docMk/>
      </pc:docMkLst>
      <pc:sldChg chg="modSp mod ord">
        <pc:chgData name="Tatsuya Kajiya 梶谷 辰哉" userId="c24275eb-b97c-4197-8dda-48e79ce7bdd2" providerId="ADAL" clId="{1CA471B3-CE70-4C2E-B5F0-9E334FEAE514}" dt="2025-02-12T00:19:20.925" v="17" actId="6549"/>
        <pc:sldMkLst>
          <pc:docMk/>
          <pc:sldMk cId="1138682520" sldId="259"/>
        </pc:sldMkLst>
        <pc:spChg chg="mod">
          <ac:chgData name="Tatsuya Kajiya 梶谷 辰哉" userId="c24275eb-b97c-4197-8dda-48e79ce7bdd2" providerId="ADAL" clId="{1CA471B3-CE70-4C2E-B5F0-9E334FEAE514}" dt="2025-02-12T00:19:20.925" v="17" actId="6549"/>
          <ac:spMkLst>
            <pc:docMk/>
            <pc:sldMk cId="1138682520" sldId="259"/>
            <ac:spMk id="3" creationId="{7A8DD12E-851E-BC18-AFF4-9AF2D38609CB}"/>
          </ac:spMkLst>
        </pc:spChg>
      </pc:sldChg>
      <pc:sldChg chg="modSp mod">
        <pc:chgData name="Tatsuya Kajiya 梶谷 辰哉" userId="c24275eb-b97c-4197-8dda-48e79ce7bdd2" providerId="ADAL" clId="{1CA471B3-CE70-4C2E-B5F0-9E334FEAE514}" dt="2025-02-10T06:53:06.912" v="1" actId="6549"/>
        <pc:sldMkLst>
          <pc:docMk/>
          <pc:sldMk cId="482943468" sldId="2556"/>
        </pc:sldMkLst>
        <pc:spChg chg="mod">
          <ac:chgData name="Tatsuya Kajiya 梶谷 辰哉" userId="c24275eb-b97c-4197-8dda-48e79ce7bdd2" providerId="ADAL" clId="{1CA471B3-CE70-4C2E-B5F0-9E334FEAE514}" dt="2025-02-10T06:53:06.912" v="1" actId="6549"/>
          <ac:spMkLst>
            <pc:docMk/>
            <pc:sldMk cId="482943468" sldId="2556"/>
            <ac:spMk id="21" creationId="{2290A71D-F3AF-39ED-2FC3-5C79379828FA}"/>
          </ac:spMkLst>
        </pc:spChg>
      </pc:sldChg>
      <pc:sldChg chg="ord">
        <pc:chgData name="Tatsuya Kajiya 梶谷 辰哉" userId="c24275eb-b97c-4197-8dda-48e79ce7bdd2" providerId="ADAL" clId="{1CA471B3-CE70-4C2E-B5F0-9E334FEAE514}" dt="2025-02-12T02:03:42.007" v="95"/>
        <pc:sldMkLst>
          <pc:docMk/>
          <pc:sldMk cId="3343714545" sldId="2571"/>
        </pc:sldMkLst>
      </pc:sldChg>
      <pc:sldChg chg="addSp modSp mod ord">
        <pc:chgData name="Tatsuya Kajiya 梶谷 辰哉" userId="c24275eb-b97c-4197-8dda-48e79ce7bdd2" providerId="ADAL" clId="{1CA471B3-CE70-4C2E-B5F0-9E334FEAE514}" dt="2025-02-12T00:22:13.134" v="66" actId="6549"/>
        <pc:sldMkLst>
          <pc:docMk/>
          <pc:sldMk cId="3206364952" sldId="2582"/>
        </pc:sldMkLst>
        <pc:spChg chg="mod">
          <ac:chgData name="Tatsuya Kajiya 梶谷 辰哉" userId="c24275eb-b97c-4197-8dda-48e79ce7bdd2" providerId="ADAL" clId="{1CA471B3-CE70-4C2E-B5F0-9E334FEAE514}" dt="2025-02-12T00:22:13.134" v="66" actId="6549"/>
          <ac:spMkLst>
            <pc:docMk/>
            <pc:sldMk cId="3206364952" sldId="2582"/>
            <ac:spMk id="4" creationId="{7908FEC8-95EA-D147-9C99-62D689A55D68}"/>
          </ac:spMkLst>
        </pc:spChg>
        <pc:spChg chg="add mod">
          <ac:chgData name="Tatsuya Kajiya 梶谷 辰哉" userId="c24275eb-b97c-4197-8dda-48e79ce7bdd2" providerId="ADAL" clId="{1CA471B3-CE70-4C2E-B5F0-9E334FEAE514}" dt="2025-02-12T00:19:10.472" v="16" actId="255"/>
          <ac:spMkLst>
            <pc:docMk/>
            <pc:sldMk cId="3206364952" sldId="2582"/>
            <ac:spMk id="5" creationId="{E541C7F6-1EFB-56E1-D994-8F4E53AB8523}"/>
          </ac:spMkLst>
        </pc:spChg>
      </pc:sldChg>
      <pc:sldChg chg="addSp modSp new mod ord">
        <pc:chgData name="Tatsuya Kajiya 梶谷 辰哉" userId="c24275eb-b97c-4197-8dda-48e79ce7bdd2" providerId="ADAL" clId="{1CA471B3-CE70-4C2E-B5F0-9E334FEAE514}" dt="2025-02-12T00:57:18.183" v="93"/>
        <pc:sldMkLst>
          <pc:docMk/>
          <pc:sldMk cId="3126198650" sldId="2583"/>
        </pc:sldMkLst>
        <pc:spChg chg="add mod">
          <ac:chgData name="Tatsuya Kajiya 梶谷 辰哉" userId="c24275eb-b97c-4197-8dda-48e79ce7bdd2" providerId="ADAL" clId="{1CA471B3-CE70-4C2E-B5F0-9E334FEAE514}" dt="2025-02-12T00:56:45.189" v="91" actId="6549"/>
          <ac:spMkLst>
            <pc:docMk/>
            <pc:sldMk cId="3126198650" sldId="2583"/>
            <ac:spMk id="4" creationId="{ACB0BCE9-EF9C-09AD-AEE5-465EFEEA394D}"/>
          </ac:spMkLst>
        </pc:spChg>
        <pc:spChg chg="add mod">
          <ac:chgData name="Tatsuya Kajiya 梶谷 辰哉" userId="c24275eb-b97c-4197-8dda-48e79ce7bdd2" providerId="ADAL" clId="{1CA471B3-CE70-4C2E-B5F0-9E334FEAE514}" dt="2025-02-12T00:56:25.618" v="90" actId="113"/>
          <ac:spMkLst>
            <pc:docMk/>
            <pc:sldMk cId="3126198650" sldId="2583"/>
            <ac:spMk id="6" creationId="{AB423AF2-E199-D60C-1575-619014FD11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5528546-12BF-4AB4-B219-B116F3A235BC}" type="datetimeFigureOut">
              <a:rPr kumimoji="1" lang="ja-JP" altLang="en-US" smtClean="0"/>
              <a:t>2025/2/11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457EBA7-EBE1-4344-8E01-8134A17F1F98}" type="slidenum">
              <a:rPr kumimoji="1" lang="ja-JP" altLang="en-US" smtClean="0"/>
              <a:t>‹#›</a:t>
            </a:fld>
            <a:endParaRPr kumimoji="1" lang="ja-JP" altLang="en-US"/>
          </a:p>
        </p:txBody>
      </p:sp>
    </p:spTree>
    <p:extLst>
      <p:ext uri="{BB962C8B-B14F-4D97-AF65-F5344CB8AC3E}">
        <p14:creationId xmlns:p14="http://schemas.microsoft.com/office/powerpoint/2010/main" val="30520577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55 National members around the world accumulating 322 millions hectares of PEFC certified forests, we account for 71% of all global certified forests. </a:t>
            </a:r>
          </a:p>
          <a:p>
            <a:endParaRPr lang="en-US" dirty="0"/>
          </a:p>
          <a:p>
            <a:r>
              <a:rPr lang="en-US" dirty="0"/>
              <a:t>22 0000 certified companies allow for collective traceability in 78 countries. </a:t>
            </a:r>
          </a:p>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7E262-3B9F-4403-8EBF-D83EB1DABF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06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333325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8:notes"/>
          <p:cNvSpPr txBox="1">
            <a:spLocks noGrp="1"/>
          </p:cNvSpPr>
          <p:nvPr>
            <p:ph type="body" idx="1"/>
          </p:nvPr>
        </p:nvSpPr>
        <p:spPr>
          <a:xfrm>
            <a:off x="661571" y="5056701"/>
            <a:ext cx="5292563" cy="4790558"/>
          </a:xfrm>
          <a:prstGeom prst="rect">
            <a:avLst/>
          </a:prstGeom>
          <a:noFill/>
          <a:ln>
            <a:noFill/>
          </a:ln>
        </p:spPr>
        <p:txBody>
          <a:bodyPr spcFirstLastPara="1" wrap="square" lIns="90150" tIns="45075" rIns="90150" bIns="45075" anchor="t" anchorCtr="0">
            <a:noAutofit/>
          </a:bodyPr>
          <a:lstStyle/>
          <a:p>
            <a:pPr marL="0" lvl="0" indent="0" algn="l" rtl="0">
              <a:lnSpc>
                <a:spcPct val="100000"/>
              </a:lnSpc>
              <a:spcBef>
                <a:spcPts val="0"/>
              </a:spcBef>
              <a:spcAft>
                <a:spcPts val="0"/>
              </a:spcAft>
              <a:buSzPts val="1400"/>
              <a:buNone/>
            </a:pPr>
            <a:r>
              <a:rPr lang="ja-JP" altLang="en-US" dirty="0"/>
              <a:t>人間活動による環境破壊など、多くの脅威にさらされている。</a:t>
            </a:r>
            <a:endParaRPr dirty="0"/>
          </a:p>
        </p:txBody>
      </p:sp>
      <p:sp>
        <p:nvSpPr>
          <p:cNvPr id="379" name="Google Shape;379;p8:notes"/>
          <p:cNvSpPr>
            <a:spLocks noGrp="1" noRot="1" noChangeAspect="1"/>
          </p:cNvSpPr>
          <p:nvPr>
            <p:ph type="sldImg" idx="2"/>
          </p:nvPr>
        </p:nvSpPr>
        <p:spPr>
          <a:xfrm>
            <a:off x="-239713" y="798513"/>
            <a:ext cx="7094538" cy="3990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20B40E8-DBF3-460B-9169-19B93F33782D}" type="datetime1">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180184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3068C6-61F7-4B23-87BF-895B42ED2209}" type="datetime1">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340626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B4E95C-548A-4592-80AF-C53FF43AA774}" type="datetime1">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222358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1591619" y="1793177"/>
            <a:ext cx="4852380" cy="2158714"/>
          </a:xfrm>
          <a:prstGeom prst="rect">
            <a:avLst/>
          </a:prstGeom>
          <a:noFill/>
          <a:ln>
            <a:noFill/>
          </a:ln>
        </p:spPr>
        <p:txBody>
          <a:bodyPr spcFirstLastPara="1" wrap="square" lIns="36000" tIns="36000" rIns="36000" bIns="36000" anchor="b" anchorCtr="0">
            <a:noAutofit/>
          </a:bodyPr>
          <a:lstStyle>
            <a:lvl1pPr lvl="0" algn="l">
              <a:lnSpc>
                <a:spcPct val="100000"/>
              </a:lnSpc>
              <a:spcBef>
                <a:spcPts val="0"/>
              </a:spcBef>
              <a:spcAft>
                <a:spcPts val="0"/>
              </a:spcAft>
              <a:buClr>
                <a:schemeClr val="accent3"/>
              </a:buClr>
              <a:buSzPts val="3800"/>
              <a:buFont typeface="Arial"/>
              <a:buNone/>
              <a:defRPr sz="285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1591619" y="4109548"/>
            <a:ext cx="5061853" cy="1077449"/>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SzPts val="2800"/>
              <a:buNone/>
              <a:defRPr>
                <a:solidFill>
                  <a:schemeClr val="dk2"/>
                </a:solidFill>
              </a:defRPr>
            </a:lvl1pPr>
            <a:lvl2pPr marL="685800" lvl="1" indent="-171450" algn="l">
              <a:lnSpc>
                <a:spcPct val="90000"/>
              </a:lnSpc>
              <a:spcBef>
                <a:spcPts val="375"/>
              </a:spcBef>
              <a:spcAft>
                <a:spcPts val="0"/>
              </a:spcAft>
              <a:buSzPts val="2400"/>
              <a:buNone/>
              <a:defRPr>
                <a:solidFill>
                  <a:schemeClr val="dk2"/>
                </a:solidFill>
              </a:defRPr>
            </a:lvl2pPr>
            <a:lvl3pPr marL="1028700" lvl="2" indent="-171450" algn="l">
              <a:lnSpc>
                <a:spcPct val="90000"/>
              </a:lnSpc>
              <a:spcBef>
                <a:spcPts val="375"/>
              </a:spcBef>
              <a:spcAft>
                <a:spcPts val="0"/>
              </a:spcAft>
              <a:buSzPts val="2000"/>
              <a:buNone/>
              <a:defRPr>
                <a:solidFill>
                  <a:schemeClr val="dk2"/>
                </a:solidFill>
              </a:defRPr>
            </a:lvl3pPr>
            <a:lvl4pPr marL="1371600" lvl="3" indent="-171450" algn="l">
              <a:lnSpc>
                <a:spcPct val="90000"/>
              </a:lnSpc>
              <a:spcBef>
                <a:spcPts val="375"/>
              </a:spcBef>
              <a:spcAft>
                <a:spcPts val="0"/>
              </a:spcAft>
              <a:buSzPts val="1800"/>
              <a:buNone/>
              <a:defRPr>
                <a:solidFill>
                  <a:schemeClr val="dk2"/>
                </a:solidFill>
              </a:defRPr>
            </a:lvl4pPr>
            <a:lvl5pPr marL="1714500" lvl="4" indent="-171450" algn="l">
              <a:lnSpc>
                <a:spcPct val="90000"/>
              </a:lnSpc>
              <a:spcBef>
                <a:spcPts val="375"/>
              </a:spcBef>
              <a:spcAft>
                <a:spcPts val="0"/>
              </a:spcAft>
              <a:buSzPts val="1800"/>
              <a:buNone/>
              <a:defRPr>
                <a:solidFill>
                  <a:schemeClr val="dk2"/>
                </a:solidFil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4" name="Google Shape;54;p42"/>
          <p:cNvSpPr txBox="1">
            <a:spLocks noGrp="1"/>
          </p:cNvSpPr>
          <p:nvPr>
            <p:ph type="sldNum" idx="12"/>
          </p:nvPr>
        </p:nvSpPr>
        <p:spPr>
          <a:xfrm>
            <a:off x="1" y="6498000"/>
            <a:ext cx="606791" cy="360000"/>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050">
                <a:solidFill>
                  <a:srgbClr val="555555"/>
                </a:solidFill>
                <a:latin typeface="Arial"/>
                <a:ea typeface="Arial"/>
                <a:cs typeface="Arial"/>
                <a:sym typeface="Arial"/>
              </a:defRPr>
            </a:lvl1pPr>
            <a:lvl2pPr marL="0" lvl="1" indent="0" algn="ctr">
              <a:spcBef>
                <a:spcPts val="0"/>
              </a:spcBef>
              <a:buNone/>
              <a:defRPr sz="1050">
                <a:solidFill>
                  <a:srgbClr val="555555"/>
                </a:solidFill>
                <a:latin typeface="Arial"/>
                <a:ea typeface="Arial"/>
                <a:cs typeface="Arial"/>
                <a:sym typeface="Arial"/>
              </a:defRPr>
            </a:lvl2pPr>
            <a:lvl3pPr marL="0" lvl="2" indent="0" algn="ctr">
              <a:spcBef>
                <a:spcPts val="0"/>
              </a:spcBef>
              <a:buNone/>
              <a:defRPr sz="1050">
                <a:solidFill>
                  <a:srgbClr val="555555"/>
                </a:solidFill>
                <a:latin typeface="Arial"/>
                <a:ea typeface="Arial"/>
                <a:cs typeface="Arial"/>
                <a:sym typeface="Arial"/>
              </a:defRPr>
            </a:lvl3pPr>
            <a:lvl4pPr marL="0" lvl="3" indent="0" algn="ctr">
              <a:spcBef>
                <a:spcPts val="0"/>
              </a:spcBef>
              <a:buNone/>
              <a:defRPr sz="1050">
                <a:solidFill>
                  <a:srgbClr val="555555"/>
                </a:solidFill>
                <a:latin typeface="Arial"/>
                <a:ea typeface="Arial"/>
                <a:cs typeface="Arial"/>
                <a:sym typeface="Arial"/>
              </a:defRPr>
            </a:lvl4pPr>
            <a:lvl5pPr marL="0" lvl="4" indent="0" algn="ctr">
              <a:spcBef>
                <a:spcPts val="0"/>
              </a:spcBef>
              <a:buNone/>
              <a:defRPr sz="1050">
                <a:solidFill>
                  <a:srgbClr val="555555"/>
                </a:solidFill>
                <a:latin typeface="Arial"/>
                <a:ea typeface="Arial"/>
                <a:cs typeface="Arial"/>
                <a:sym typeface="Arial"/>
              </a:defRPr>
            </a:lvl5pPr>
            <a:lvl6pPr marL="0" lvl="5" indent="0" algn="ctr">
              <a:spcBef>
                <a:spcPts val="0"/>
              </a:spcBef>
              <a:buNone/>
              <a:defRPr sz="1050">
                <a:solidFill>
                  <a:srgbClr val="555555"/>
                </a:solidFill>
                <a:latin typeface="Arial"/>
                <a:ea typeface="Arial"/>
                <a:cs typeface="Arial"/>
                <a:sym typeface="Arial"/>
              </a:defRPr>
            </a:lvl6pPr>
            <a:lvl7pPr marL="0" lvl="6" indent="0" algn="ctr">
              <a:spcBef>
                <a:spcPts val="0"/>
              </a:spcBef>
              <a:buNone/>
              <a:defRPr sz="1050">
                <a:solidFill>
                  <a:srgbClr val="555555"/>
                </a:solidFill>
                <a:latin typeface="Arial"/>
                <a:ea typeface="Arial"/>
                <a:cs typeface="Arial"/>
                <a:sym typeface="Arial"/>
              </a:defRPr>
            </a:lvl7pPr>
            <a:lvl8pPr marL="0" lvl="7" indent="0" algn="ctr">
              <a:spcBef>
                <a:spcPts val="0"/>
              </a:spcBef>
              <a:buNone/>
              <a:defRPr sz="1050">
                <a:solidFill>
                  <a:srgbClr val="555555"/>
                </a:solidFill>
                <a:latin typeface="Arial"/>
                <a:ea typeface="Arial"/>
                <a:cs typeface="Arial"/>
                <a:sym typeface="Arial"/>
              </a:defRPr>
            </a:lvl8pPr>
            <a:lvl9pPr marL="0" lvl="8" indent="0" algn="ctr">
              <a:spcBef>
                <a:spcPts val="0"/>
              </a:spcBef>
              <a:buNone/>
              <a:defRPr sz="1050">
                <a:solidFill>
                  <a:srgbClr val="555555"/>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12981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A88B-518D-D14C-9CEE-3E0ED39AB91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1FB948-57CD-0F46-B8C4-3329E1960404}"/>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E971D055-9891-F94D-A220-1D0D31111708}"/>
              </a:ext>
            </a:extLst>
          </p:cNvPr>
          <p:cNvCxnSpPr>
            <a:cxnSpLocks/>
          </p:cNvCxnSpPr>
          <p:nvPr userDrawn="1"/>
        </p:nvCxnSpPr>
        <p:spPr>
          <a:xfrm>
            <a:off x="639159" y="2"/>
            <a:ext cx="0" cy="131998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3">
            <a:extLst>
              <a:ext uri="{FF2B5EF4-FFF2-40B4-BE49-F238E27FC236}">
                <a16:creationId xmlns:a16="http://schemas.microsoft.com/office/drawing/2014/main" id="{3E89D8B2-5CCD-4A45-BD6E-271D04A432E5}"/>
              </a:ext>
            </a:extLst>
          </p:cNvPr>
          <p:cNvSpPr>
            <a:spLocks noGrp="1"/>
          </p:cNvSpPr>
          <p:nvPr>
            <p:ph type="sldNum" sz="quarter" idx="11"/>
          </p:nvPr>
        </p:nvSpPr>
        <p:spPr bwMode="gray">
          <a:xfrm>
            <a:off x="1" y="6498000"/>
            <a:ext cx="606791" cy="360000"/>
          </a:xfrm>
          <a:prstGeom prst="rect">
            <a:avLst/>
          </a:prstGeom>
        </p:spPr>
        <p:txBody>
          <a:bodyPr/>
          <a:lstStyle>
            <a:lvl1pPr algn="ctr">
              <a:defRPr sz="1050">
                <a:solidFill>
                  <a:srgbClr val="555555"/>
                </a:solidFill>
                <a:latin typeface="Arial" panose="020B0604020202020204" pitchFamily="34" charset="0"/>
                <a:cs typeface="Arial" panose="020B0604020202020204" pitchFamily="34" charset="0"/>
              </a:defRPr>
            </a:lvl1pPr>
          </a:lstStyle>
          <a:p>
            <a:fld id="{733122C9-A0B9-462F-8757-0847AD287B63}" type="slidenum">
              <a:rPr lang="en-US" smtClean="0"/>
              <a:pPr/>
              <a:t>‹#›</a:t>
            </a:fld>
            <a:endParaRPr lang="en-US"/>
          </a:p>
        </p:txBody>
      </p:sp>
    </p:spTree>
    <p:extLst>
      <p:ext uri="{BB962C8B-B14F-4D97-AF65-F5344CB8AC3E}">
        <p14:creationId xmlns:p14="http://schemas.microsoft.com/office/powerpoint/2010/main" val="9413539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6F5C22-F60B-4F1B-87DC-0C779441915D}" type="datetime1">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8138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4FF144-7AFF-47FE-B380-A8650F21A5F6}" type="datetime1">
              <a:rPr kumimoji="1" lang="ja-JP" altLang="en-US" smtClean="0"/>
              <a:t>2025/2/11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379492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1F7B31-F803-40FE-9691-0E44EB126987}" type="datetime1">
              <a:rPr kumimoji="1" lang="ja-JP" altLang="en-US" smtClean="0"/>
              <a:t>2025/2/11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43350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27F652-F7B5-4932-A25B-D14F8991AB0B}" type="datetime1">
              <a:rPr kumimoji="1" lang="ja-JP" altLang="en-US" smtClean="0"/>
              <a:t>2025/2/11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216479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941369-434C-452B-859D-74B1E7E20153}" type="datetime1">
              <a:rPr kumimoji="1" lang="ja-JP" altLang="en-US" smtClean="0"/>
              <a:t>2025/2/11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300861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ED223-D44D-4C1A-9DFA-F83F4E3A4F4C}" type="datetime1">
              <a:rPr kumimoji="1" lang="ja-JP" altLang="en-US" smtClean="0"/>
              <a:t>2025/2/11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126741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994EAB-765B-4A89-A182-1916E5F15DF6}" type="datetime1">
              <a:rPr kumimoji="1" lang="ja-JP" altLang="en-US" smtClean="0"/>
              <a:t>2025/2/11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360740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8BA67F-91AC-4769-B9B9-6B12B7356EFA}" type="datetime1">
              <a:rPr kumimoji="1" lang="ja-JP" altLang="en-US" smtClean="0"/>
              <a:t>2025/2/11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29824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88D02-89BB-4137-A0D0-15861266EA0F}" type="datetime1">
              <a:rPr kumimoji="1" lang="ja-JP" altLang="en-US" smtClean="0"/>
              <a:t>2025/2/11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C7DD-7966-459F-A3C4-611A894DCDCC}" type="slidenum">
              <a:rPr kumimoji="1" lang="ja-JP" altLang="en-US" smtClean="0"/>
              <a:t>‹#›</a:t>
            </a:fld>
            <a:endParaRPr kumimoji="1" lang="ja-JP" altLang="en-US"/>
          </a:p>
        </p:txBody>
      </p:sp>
    </p:spTree>
    <p:extLst>
      <p:ext uri="{BB962C8B-B14F-4D97-AF65-F5344CB8AC3E}">
        <p14:creationId xmlns:p14="http://schemas.microsoft.com/office/powerpoint/2010/main" val="18254872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8E059E-3CA9-258F-B098-4A7A99D3E181}"/>
              </a:ext>
            </a:extLst>
          </p:cNvPr>
          <p:cNvSpPr>
            <a:spLocks noGrp="1"/>
          </p:cNvSpPr>
          <p:nvPr>
            <p:ph type="sldNum" sz="quarter" idx="12"/>
          </p:nvPr>
        </p:nvSpPr>
        <p:spPr/>
        <p:txBody>
          <a:bodyPr/>
          <a:lstStyle/>
          <a:p>
            <a:fld id="{1595C7DD-7966-459F-A3C4-611A894DCDCC}" type="slidenum">
              <a:rPr kumimoji="1" lang="ja-JP" altLang="en-US" smtClean="0"/>
              <a:t>1</a:t>
            </a:fld>
            <a:endParaRPr kumimoji="1" lang="ja-JP" altLang="en-US"/>
          </a:p>
        </p:txBody>
      </p:sp>
      <p:sp>
        <p:nvSpPr>
          <p:cNvPr id="4" name="テキスト ボックス 3">
            <a:extLst>
              <a:ext uri="{FF2B5EF4-FFF2-40B4-BE49-F238E27FC236}">
                <a16:creationId xmlns:a16="http://schemas.microsoft.com/office/drawing/2014/main" id="{ACB0BCE9-EF9C-09AD-AEE5-465EFEEA394D}"/>
              </a:ext>
            </a:extLst>
          </p:cNvPr>
          <p:cNvSpPr txBox="1"/>
          <p:nvPr/>
        </p:nvSpPr>
        <p:spPr>
          <a:xfrm>
            <a:off x="1152939" y="1288129"/>
            <a:ext cx="9886122" cy="4524315"/>
          </a:xfrm>
          <a:prstGeom prst="rect">
            <a:avLst/>
          </a:prstGeom>
          <a:noFill/>
        </p:spPr>
        <p:txBody>
          <a:bodyPr wrap="square">
            <a:spAutoFit/>
          </a:bodyPr>
          <a:lstStyle/>
          <a:p>
            <a:r>
              <a:rPr lang="ja-JP" altLang="en-US" dirty="0"/>
              <a:t>（規格管理委員会）</a:t>
            </a:r>
            <a:endParaRPr lang="en-US" altLang="ja-JP" dirty="0"/>
          </a:p>
          <a:p>
            <a:r>
              <a:rPr lang="ja-JP" altLang="en-US" dirty="0"/>
              <a:t> 第</a:t>
            </a:r>
            <a:r>
              <a:rPr lang="en-US" altLang="ja-JP" dirty="0"/>
              <a:t>52 </a:t>
            </a:r>
            <a:r>
              <a:rPr lang="ja-JP" altLang="en-US" dirty="0"/>
              <a:t>の１条 当法人の認証制度の管理運営に係る認証規格を検証・審議するため規格管理委員会を設置する。 </a:t>
            </a:r>
            <a:endParaRPr lang="en-US" altLang="ja-JP" dirty="0"/>
          </a:p>
          <a:p>
            <a:r>
              <a:rPr lang="ja-JP" altLang="en-US" dirty="0"/>
              <a:t>２．規格管理委員会は、会長の諮問を受けて、認証規格について検証・審議し、理事会に 意見を述べる。 </a:t>
            </a:r>
            <a:endParaRPr lang="en-US" altLang="ja-JP" dirty="0"/>
          </a:p>
          <a:p>
            <a:r>
              <a:rPr lang="ja-JP" altLang="en-US" dirty="0"/>
              <a:t>３．規格管理委員は、専門的知識を有する学識経験者他広く関係するステークホルダーか ら会長が任命することとする。 </a:t>
            </a:r>
            <a:endParaRPr lang="en-US" altLang="ja-JP" dirty="0"/>
          </a:p>
          <a:p>
            <a:r>
              <a:rPr lang="ja-JP" altLang="en-US" dirty="0"/>
              <a:t>４．規格管理委員のうち１名を座長とし、１名を座長代理とする。 </a:t>
            </a:r>
            <a:endParaRPr lang="en-US" altLang="ja-JP" dirty="0"/>
          </a:p>
          <a:p>
            <a:r>
              <a:rPr lang="ja-JP" altLang="en-US" dirty="0"/>
              <a:t>５．規格管理委員は無報酬とする。但し、その職務を行うために要する費用の支払いをす ることができる。 </a:t>
            </a:r>
            <a:endParaRPr lang="en-US" altLang="ja-JP" dirty="0"/>
          </a:p>
          <a:p>
            <a:r>
              <a:rPr lang="ja-JP" altLang="en-US" dirty="0"/>
              <a:t>６．規格管理委員会は、会長が招集する。 </a:t>
            </a:r>
            <a:endParaRPr lang="en-US" altLang="ja-JP" dirty="0"/>
          </a:p>
          <a:p>
            <a:r>
              <a:rPr lang="ja-JP" altLang="en-US" dirty="0"/>
              <a:t>７．規格管理委員会が、理事会に意見を述べるとき、次の事項を記載した書面を提出する ことにより行う。</a:t>
            </a:r>
            <a:endParaRPr lang="en-US" altLang="ja-JP" dirty="0"/>
          </a:p>
          <a:p>
            <a:r>
              <a:rPr lang="ja-JP" altLang="en-US" dirty="0"/>
              <a:t> （１）規格管理委員会の開催日時及び場所 </a:t>
            </a:r>
            <a:endParaRPr lang="en-US" altLang="ja-JP" dirty="0"/>
          </a:p>
          <a:p>
            <a:r>
              <a:rPr lang="ja-JP" altLang="en-US" dirty="0"/>
              <a:t> （２）規格管理委員の出席状況 </a:t>
            </a:r>
            <a:endParaRPr lang="en-US" altLang="ja-JP" dirty="0"/>
          </a:p>
          <a:p>
            <a:r>
              <a:rPr lang="ja-JP" altLang="en-US" dirty="0"/>
              <a:t> （３）意見の内容</a:t>
            </a:r>
          </a:p>
        </p:txBody>
      </p:sp>
      <p:sp>
        <p:nvSpPr>
          <p:cNvPr id="6" name="テキスト ボックス 5">
            <a:extLst>
              <a:ext uri="{FF2B5EF4-FFF2-40B4-BE49-F238E27FC236}">
                <a16:creationId xmlns:a16="http://schemas.microsoft.com/office/drawing/2014/main" id="{AB423AF2-E199-D60C-1575-619014FD1168}"/>
              </a:ext>
            </a:extLst>
          </p:cNvPr>
          <p:cNvSpPr txBox="1"/>
          <p:nvPr/>
        </p:nvSpPr>
        <p:spPr>
          <a:xfrm>
            <a:off x="3604591" y="559557"/>
            <a:ext cx="6096000" cy="369332"/>
          </a:xfrm>
          <a:prstGeom prst="rect">
            <a:avLst/>
          </a:prstGeom>
          <a:noFill/>
        </p:spPr>
        <p:txBody>
          <a:bodyPr wrap="square">
            <a:spAutoFit/>
          </a:bodyPr>
          <a:lstStyle/>
          <a:p>
            <a:r>
              <a:rPr lang="ja-JP" altLang="en-US" b="1" dirty="0">
                <a:latin typeface="BIZ UDP明朝 Medium" panose="02020500000000000000" pitchFamily="18" charset="-128"/>
                <a:ea typeface="BIZ UDP明朝 Medium" panose="02020500000000000000" pitchFamily="18" charset="-128"/>
              </a:rPr>
              <a:t>一般社団法人緑の循環認証会議 定款</a:t>
            </a:r>
          </a:p>
        </p:txBody>
      </p:sp>
    </p:spTree>
    <p:extLst>
      <p:ext uri="{BB962C8B-B14F-4D97-AF65-F5344CB8AC3E}">
        <p14:creationId xmlns:p14="http://schemas.microsoft.com/office/powerpoint/2010/main" val="312619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47;p3">
            <a:extLst>
              <a:ext uri="{FF2B5EF4-FFF2-40B4-BE49-F238E27FC236}">
                <a16:creationId xmlns:a16="http://schemas.microsoft.com/office/drawing/2014/main" id="{27456DD4-B9AC-BB6F-0B56-4D9743A6D242}"/>
              </a:ext>
            </a:extLst>
          </p:cNvPr>
          <p:cNvPicPr preferRelativeResize="0">
            <a:picLocks noGrp="1"/>
          </p:cNvPicPr>
          <p:nvPr>
            <p:ph idx="1"/>
          </p:nvPr>
        </p:nvPicPr>
        <p:blipFill rotWithShape="1">
          <a:blip r:embed="rId2">
            <a:alphaModFix/>
          </a:blip>
          <a:srcRect/>
          <a:stretch/>
        </p:blipFill>
        <p:spPr>
          <a:xfrm>
            <a:off x="2448506" y="2219593"/>
            <a:ext cx="1023708" cy="3449638"/>
          </a:xfrm>
          <a:prstGeom prst="rect">
            <a:avLst/>
          </a:prstGeom>
          <a:noFill/>
          <a:ln>
            <a:noFill/>
          </a:ln>
        </p:spPr>
      </p:pic>
      <p:sp>
        <p:nvSpPr>
          <p:cNvPr id="13" name="スライド番号プレースホルダー 12">
            <a:extLst>
              <a:ext uri="{FF2B5EF4-FFF2-40B4-BE49-F238E27FC236}">
                <a16:creationId xmlns:a16="http://schemas.microsoft.com/office/drawing/2014/main" id="{C727E92A-B0EB-FA9B-1B51-489727E4F066}"/>
              </a:ext>
            </a:extLst>
          </p:cNvPr>
          <p:cNvSpPr>
            <a:spLocks noGrp="1"/>
          </p:cNvSpPr>
          <p:nvPr>
            <p:ph type="sldNum" sz="quarter" idx="12"/>
          </p:nvPr>
        </p:nvSpPr>
        <p:spPr>
          <a:xfrm>
            <a:off x="0" y="6492875"/>
            <a:ext cx="504266"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10</a:t>
            </a:fld>
            <a:endParaRPr kumimoji="1" lang="ja-JP" altLang="en-US" dirty="0">
              <a:latin typeface="Arial" panose="020B0604020202020204" pitchFamily="34" charset="0"/>
              <a:cs typeface="Arial" panose="020B0604020202020204" pitchFamily="34" charset="0"/>
            </a:endParaRPr>
          </a:p>
        </p:txBody>
      </p:sp>
      <p:sp>
        <p:nvSpPr>
          <p:cNvPr id="5" name="Google Shape;348;p3">
            <a:extLst>
              <a:ext uri="{FF2B5EF4-FFF2-40B4-BE49-F238E27FC236}">
                <a16:creationId xmlns:a16="http://schemas.microsoft.com/office/drawing/2014/main" id="{565989B9-ADBE-D5B4-15A3-45BCA97FFB49}"/>
              </a:ext>
            </a:extLst>
          </p:cNvPr>
          <p:cNvSpPr txBox="1"/>
          <p:nvPr/>
        </p:nvSpPr>
        <p:spPr>
          <a:xfrm>
            <a:off x="4008774" y="2302024"/>
            <a:ext cx="5417613" cy="461624"/>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ja-JP" altLang="en-US" sz="2400" dirty="0">
                <a:solidFill>
                  <a:srgbClr val="000000"/>
                </a:solidFill>
                <a:latin typeface="BIZ UDP明朝 Medium" panose="02020500000000000000" pitchFamily="18" charset="-128"/>
                <a:ea typeface="BIZ UDP明朝 Medium" panose="02020500000000000000" pitchFamily="18" charset="-128"/>
                <a:cs typeface="Arial"/>
                <a:sym typeface="Arial"/>
              </a:rPr>
              <a:t>様々な木製品、紙などの原料を提供</a:t>
            </a:r>
            <a:endParaRPr sz="2400" dirty="0">
              <a:solidFill>
                <a:schemeClr val="dk1"/>
              </a:solidFill>
              <a:latin typeface="BIZ UDP明朝 Medium" panose="02020500000000000000" pitchFamily="18" charset="-128"/>
              <a:ea typeface="BIZ UDP明朝 Medium" panose="02020500000000000000" pitchFamily="18" charset="-128"/>
              <a:cs typeface="Arial"/>
              <a:sym typeface="Arial"/>
            </a:endParaRPr>
          </a:p>
        </p:txBody>
      </p:sp>
      <p:sp>
        <p:nvSpPr>
          <p:cNvPr id="6" name="Google Shape;349;p3">
            <a:extLst>
              <a:ext uri="{FF2B5EF4-FFF2-40B4-BE49-F238E27FC236}">
                <a16:creationId xmlns:a16="http://schemas.microsoft.com/office/drawing/2014/main" id="{0BEB00E9-7F93-0AA2-A3B3-BAD0DA21AA8F}"/>
              </a:ext>
            </a:extLst>
          </p:cNvPr>
          <p:cNvSpPr txBox="1"/>
          <p:nvPr/>
        </p:nvSpPr>
        <p:spPr>
          <a:xfrm>
            <a:off x="4008774" y="2842627"/>
            <a:ext cx="6170650" cy="461624"/>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ja-JP" altLang="en-US" sz="2400" dirty="0">
                <a:solidFill>
                  <a:srgbClr val="000000"/>
                </a:solidFill>
                <a:latin typeface="BIZ UDP明朝 Medium" panose="02020500000000000000" pitchFamily="18" charset="-128"/>
                <a:ea typeface="BIZ UDP明朝 Medium" panose="02020500000000000000" pitchFamily="18" charset="-128"/>
                <a:cs typeface="Arial"/>
                <a:sym typeface="Arial"/>
              </a:rPr>
              <a:t>炭素を吸収、蓄積して、地球温暖化を防ぐ</a:t>
            </a:r>
            <a:endParaRPr sz="2400" dirty="0">
              <a:solidFill>
                <a:schemeClr val="dk1"/>
              </a:solidFill>
              <a:latin typeface="BIZ UDP明朝 Medium" panose="02020500000000000000" pitchFamily="18" charset="-128"/>
              <a:ea typeface="BIZ UDP明朝 Medium" panose="02020500000000000000" pitchFamily="18" charset="-128"/>
              <a:cs typeface="Arial"/>
              <a:sym typeface="Arial"/>
            </a:endParaRPr>
          </a:p>
        </p:txBody>
      </p:sp>
      <p:sp>
        <p:nvSpPr>
          <p:cNvPr id="7" name="Google Shape;350;p3">
            <a:extLst>
              <a:ext uri="{FF2B5EF4-FFF2-40B4-BE49-F238E27FC236}">
                <a16:creationId xmlns:a16="http://schemas.microsoft.com/office/drawing/2014/main" id="{3F045E20-43E3-61BE-20E9-9F2B78896C59}"/>
              </a:ext>
            </a:extLst>
          </p:cNvPr>
          <p:cNvSpPr txBox="1"/>
          <p:nvPr/>
        </p:nvSpPr>
        <p:spPr>
          <a:xfrm>
            <a:off x="4008774" y="3482788"/>
            <a:ext cx="6102424" cy="461624"/>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ja-JP" altLang="en-US" sz="2400" dirty="0">
                <a:solidFill>
                  <a:srgbClr val="000000"/>
                </a:solidFill>
                <a:latin typeface="BIZ UDP明朝 Medium" panose="02020500000000000000" pitchFamily="18" charset="-128"/>
                <a:ea typeface="BIZ UDP明朝 Medium" panose="02020500000000000000" pitchFamily="18" charset="-128"/>
                <a:cs typeface="Arial"/>
                <a:sym typeface="Arial"/>
              </a:rPr>
              <a:t>生息する動植物の、生態系の多様性を保全</a:t>
            </a:r>
            <a:endParaRPr sz="2400" dirty="0">
              <a:solidFill>
                <a:schemeClr val="dk1"/>
              </a:solidFill>
              <a:latin typeface="BIZ UDP明朝 Medium" panose="02020500000000000000" pitchFamily="18" charset="-128"/>
              <a:ea typeface="BIZ UDP明朝 Medium" panose="02020500000000000000" pitchFamily="18" charset="-128"/>
              <a:cs typeface="Arial"/>
              <a:sym typeface="Arial"/>
            </a:endParaRPr>
          </a:p>
        </p:txBody>
      </p:sp>
      <p:sp>
        <p:nvSpPr>
          <p:cNvPr id="8" name="Google Shape;351;p3">
            <a:extLst>
              <a:ext uri="{FF2B5EF4-FFF2-40B4-BE49-F238E27FC236}">
                <a16:creationId xmlns:a16="http://schemas.microsoft.com/office/drawing/2014/main" id="{D3FD2DEC-2261-EBB6-8A8F-DE418D6AA9F5}"/>
              </a:ext>
            </a:extLst>
          </p:cNvPr>
          <p:cNvSpPr txBox="1"/>
          <p:nvPr/>
        </p:nvSpPr>
        <p:spPr>
          <a:xfrm>
            <a:off x="4008774" y="4026445"/>
            <a:ext cx="5832648" cy="461624"/>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ja-JP" altLang="en-US" sz="2400" dirty="0">
                <a:solidFill>
                  <a:srgbClr val="000000"/>
                </a:solidFill>
                <a:latin typeface="BIZ UDP明朝 Medium" panose="02020500000000000000" pitchFamily="18" charset="-128"/>
                <a:ea typeface="BIZ UDP明朝 Medium" panose="02020500000000000000" pitchFamily="18" charset="-128"/>
                <a:cs typeface="Arial"/>
                <a:sym typeface="Arial"/>
              </a:rPr>
              <a:t>土壌の浸食、災害を防ぎ、水源を確保</a:t>
            </a:r>
            <a:endParaRPr sz="2400" dirty="0">
              <a:solidFill>
                <a:schemeClr val="dk1"/>
              </a:solidFill>
              <a:latin typeface="BIZ UDP明朝 Medium" panose="02020500000000000000" pitchFamily="18" charset="-128"/>
              <a:ea typeface="BIZ UDP明朝 Medium" panose="02020500000000000000" pitchFamily="18" charset="-128"/>
              <a:cs typeface="Arial"/>
              <a:sym typeface="Arial"/>
            </a:endParaRPr>
          </a:p>
        </p:txBody>
      </p:sp>
      <p:sp>
        <p:nvSpPr>
          <p:cNvPr id="9" name="Google Shape;352;p3">
            <a:extLst>
              <a:ext uri="{FF2B5EF4-FFF2-40B4-BE49-F238E27FC236}">
                <a16:creationId xmlns:a16="http://schemas.microsoft.com/office/drawing/2014/main" id="{587E642D-4B69-845E-AB07-D87B8818A26A}"/>
              </a:ext>
            </a:extLst>
          </p:cNvPr>
          <p:cNvSpPr txBox="1"/>
          <p:nvPr/>
        </p:nvSpPr>
        <p:spPr>
          <a:xfrm>
            <a:off x="4008775" y="4570102"/>
            <a:ext cx="4572000" cy="461624"/>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ja-JP" altLang="en-US" sz="2400" dirty="0">
                <a:solidFill>
                  <a:srgbClr val="000000"/>
                </a:solidFill>
                <a:latin typeface="BIZ UDP明朝 Medium" panose="02020500000000000000" pitchFamily="18" charset="-128"/>
                <a:ea typeface="BIZ UDP明朝 Medium" panose="02020500000000000000" pitchFamily="18" charset="-128"/>
                <a:cs typeface="Arial"/>
                <a:sym typeface="Arial"/>
              </a:rPr>
              <a:t>林業で働く人々に仕事を提供</a:t>
            </a:r>
            <a:endParaRPr sz="2400" dirty="0">
              <a:solidFill>
                <a:schemeClr val="dk1"/>
              </a:solidFill>
              <a:latin typeface="BIZ UDP明朝 Medium" panose="02020500000000000000" pitchFamily="18" charset="-128"/>
              <a:ea typeface="BIZ UDP明朝 Medium" panose="02020500000000000000" pitchFamily="18" charset="-128"/>
              <a:cs typeface="Arial"/>
              <a:sym typeface="Arial"/>
            </a:endParaRPr>
          </a:p>
        </p:txBody>
      </p:sp>
      <p:sp>
        <p:nvSpPr>
          <p:cNvPr id="10" name="Google Shape;353;p3">
            <a:extLst>
              <a:ext uri="{FF2B5EF4-FFF2-40B4-BE49-F238E27FC236}">
                <a16:creationId xmlns:a16="http://schemas.microsoft.com/office/drawing/2014/main" id="{58894185-97B7-3487-7220-6F248C590283}"/>
              </a:ext>
            </a:extLst>
          </p:cNvPr>
          <p:cNvSpPr txBox="1"/>
          <p:nvPr/>
        </p:nvSpPr>
        <p:spPr>
          <a:xfrm>
            <a:off x="4008774" y="5113759"/>
            <a:ext cx="6840760" cy="461624"/>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ja-JP" altLang="en-US" sz="2400" dirty="0">
                <a:solidFill>
                  <a:srgbClr val="000000"/>
                </a:solidFill>
                <a:latin typeface="BIZ UDP明朝 Medium" panose="02020500000000000000" pitchFamily="18" charset="-128"/>
                <a:ea typeface="BIZ UDP明朝 Medium" panose="02020500000000000000" pitchFamily="18" charset="-128"/>
                <a:cs typeface="Arial"/>
                <a:sym typeface="Arial"/>
              </a:rPr>
              <a:t>私たちの心と体をいやす</a:t>
            </a:r>
            <a:endParaRPr sz="2400" dirty="0">
              <a:solidFill>
                <a:schemeClr val="dk1"/>
              </a:solidFill>
              <a:latin typeface="BIZ UDP明朝 Medium" panose="02020500000000000000" pitchFamily="18" charset="-128"/>
              <a:ea typeface="BIZ UDP明朝 Medium" panose="02020500000000000000" pitchFamily="18" charset="-128"/>
              <a:cs typeface="Arial"/>
              <a:sym typeface="Arial"/>
            </a:endParaRPr>
          </a:p>
        </p:txBody>
      </p:sp>
      <p:sp>
        <p:nvSpPr>
          <p:cNvPr id="3" name="タイトル 1">
            <a:extLst>
              <a:ext uri="{FF2B5EF4-FFF2-40B4-BE49-F238E27FC236}">
                <a16:creationId xmlns:a16="http://schemas.microsoft.com/office/drawing/2014/main" id="{1D51D08A-7095-3B14-7464-4F17A12021A1}"/>
              </a:ext>
            </a:extLst>
          </p:cNvPr>
          <p:cNvSpPr txBox="1">
            <a:spLocks/>
          </p:cNvSpPr>
          <p:nvPr/>
        </p:nvSpPr>
        <p:spPr>
          <a:xfrm>
            <a:off x="4195728" y="1107319"/>
            <a:ext cx="3349183" cy="57990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BIZ UDP明朝 Medium" panose="02020500000000000000" pitchFamily="18" charset="-128"/>
                <a:ea typeface="BIZ UDP明朝 Medium" panose="02020500000000000000" pitchFamily="18" charset="-128"/>
              </a:rPr>
              <a:t>　</a:t>
            </a:r>
            <a:r>
              <a:rPr lang="en-US" altLang="ja-JP" sz="3200" b="1" dirty="0">
                <a:latin typeface="BIZ UDP明朝 Medium" panose="02020500000000000000" pitchFamily="18" charset="-128"/>
                <a:ea typeface="BIZ UDP明朝 Medium" panose="02020500000000000000" pitchFamily="18" charset="-128"/>
              </a:rPr>
              <a:t>EUDR</a:t>
            </a:r>
            <a:r>
              <a:rPr lang="ja-JP" altLang="en-US" sz="3200" b="1" dirty="0">
                <a:latin typeface="BIZ UDP明朝 Medium" panose="02020500000000000000" pitchFamily="18" charset="-128"/>
                <a:ea typeface="BIZ UDP明朝 Medium" panose="02020500000000000000" pitchFamily="18" charset="-128"/>
              </a:rPr>
              <a:t>の背景</a:t>
            </a:r>
          </a:p>
        </p:txBody>
      </p:sp>
    </p:spTree>
    <p:extLst>
      <p:ext uri="{BB962C8B-B14F-4D97-AF65-F5344CB8AC3E}">
        <p14:creationId xmlns:p14="http://schemas.microsoft.com/office/powerpoint/2010/main" val="220539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8"/>
          <p:cNvSpPr txBox="1">
            <a:spLocks noGrp="1"/>
          </p:cNvSpPr>
          <p:nvPr>
            <p:ph type="title"/>
          </p:nvPr>
        </p:nvSpPr>
        <p:spPr>
          <a:xfrm>
            <a:off x="3602037" y="-45271"/>
            <a:ext cx="6978474" cy="1036637"/>
          </a:xfrm>
          <a:prstGeom prst="rect">
            <a:avLst/>
          </a:prstGeom>
          <a:noFill/>
          <a:ln>
            <a:noFill/>
          </a:ln>
        </p:spPr>
        <p:txBody>
          <a:bodyPr spcFirstLastPara="1" vert="horz" wrap="square" lIns="0" tIns="0" rIns="0" bIns="0" rtlCol="0" anchor="b" anchorCtr="0">
            <a:noAutofit/>
          </a:bodyPr>
          <a:lstStyle/>
          <a:p>
            <a:pPr>
              <a:lnSpc>
                <a:spcPct val="100000"/>
              </a:lnSpc>
              <a:spcBef>
                <a:spcPts val="0"/>
              </a:spcBef>
              <a:buClr>
                <a:schemeClr val="accent1"/>
              </a:buClr>
              <a:buSzPts val="3000"/>
            </a:pPr>
            <a:r>
              <a:rPr lang="ja-JP" b="1" dirty="0">
                <a:latin typeface="+mn-ea"/>
                <a:ea typeface="+mn-ea"/>
              </a:rPr>
              <a:t>世界の森林は減少</a:t>
            </a:r>
            <a:endParaRPr b="1" dirty="0">
              <a:latin typeface="+mn-ea"/>
              <a:ea typeface="+mn-ea"/>
            </a:endParaRPr>
          </a:p>
        </p:txBody>
      </p:sp>
      <p:sp>
        <p:nvSpPr>
          <p:cNvPr id="382" name="Google Shape;382;p8"/>
          <p:cNvSpPr txBox="1">
            <a:spLocks noGrp="1"/>
          </p:cNvSpPr>
          <p:nvPr>
            <p:ph type="sldNum" sz="quarter" idx="12"/>
          </p:nvPr>
        </p:nvSpPr>
        <p:spPr>
          <a:xfrm>
            <a:off x="0" y="6498000"/>
            <a:ext cx="468313" cy="360000"/>
          </a:xfrm>
          <a:prstGeom prst="rect">
            <a:avLst/>
          </a:prstGeom>
          <a:noFill/>
          <a:ln>
            <a:noFill/>
          </a:ln>
        </p:spPr>
        <p:txBody>
          <a:bodyPr spcFirstLastPara="1" vert="horz" wrap="square" lIns="0" tIns="21600" rIns="0" bIns="0" rtlCol="0" anchor="t" anchorCtr="0">
            <a:noAutofit/>
          </a:bodyPr>
          <a:lstStyle/>
          <a:p>
            <a:pPr algn="ctr">
              <a:buSzPts val="900"/>
            </a:pPr>
            <a:fld id="{00000000-1234-1234-1234-123412341234}" type="slidenum">
              <a:rPr lang="en-US" altLang="ja-JP">
                <a:latin typeface="Arial" panose="020B0604020202020204" pitchFamily="34" charset="0"/>
                <a:cs typeface="Arial" panose="020B0604020202020204" pitchFamily="34" charset="0"/>
              </a:rPr>
              <a:pPr algn="ctr">
                <a:buSzPts val="900"/>
              </a:pPr>
              <a:t>11</a:t>
            </a:fld>
            <a:endParaRPr dirty="0">
              <a:latin typeface="Arial" panose="020B0604020202020204" pitchFamily="34" charset="0"/>
              <a:cs typeface="Arial" panose="020B0604020202020204" pitchFamily="34" charset="0"/>
            </a:endParaRPr>
          </a:p>
        </p:txBody>
      </p:sp>
      <p:grpSp>
        <p:nvGrpSpPr>
          <p:cNvPr id="383" name="Google Shape;383;p8"/>
          <p:cNvGrpSpPr/>
          <p:nvPr/>
        </p:nvGrpSpPr>
        <p:grpSpPr>
          <a:xfrm>
            <a:off x="1676401" y="1233031"/>
            <a:ext cx="8835644" cy="5112569"/>
            <a:chOff x="-35419" y="-30481"/>
            <a:chExt cx="12466690" cy="6858001"/>
          </a:xfrm>
        </p:grpSpPr>
        <p:pic>
          <p:nvPicPr>
            <p:cNvPr id="384" name="Google Shape;384;p8"/>
            <p:cNvPicPr preferRelativeResize="0"/>
            <p:nvPr/>
          </p:nvPicPr>
          <p:blipFill rotWithShape="1">
            <a:blip r:embed="rId3">
              <a:alphaModFix/>
            </a:blip>
            <a:srcRect/>
            <a:stretch/>
          </p:blipFill>
          <p:spPr>
            <a:xfrm>
              <a:off x="-35419" y="-30481"/>
              <a:ext cx="12192000" cy="6858000"/>
            </a:xfrm>
            <a:prstGeom prst="rect">
              <a:avLst/>
            </a:prstGeom>
            <a:noFill/>
            <a:ln>
              <a:noFill/>
            </a:ln>
          </p:spPr>
        </p:pic>
        <p:sp>
          <p:nvSpPr>
            <p:cNvPr id="385" name="Google Shape;385;p8"/>
            <p:cNvSpPr txBox="1"/>
            <p:nvPr/>
          </p:nvSpPr>
          <p:spPr>
            <a:xfrm>
              <a:off x="41621" y="369455"/>
              <a:ext cx="3463142" cy="612000"/>
            </a:xfrm>
            <a:prstGeom prst="rect">
              <a:avLst/>
            </a:prstGeom>
            <a:solidFill>
              <a:srgbClr val="F2F2F2">
                <a:alpha val="80000"/>
              </a:srgbClr>
            </a:solidFill>
            <a:ln>
              <a:noFill/>
            </a:ln>
          </p:spPr>
          <p:txBody>
            <a:bodyPr spcFirstLastPara="1" wrap="square" lIns="91425" tIns="45700" rIns="91425" bIns="45700" anchor="ctr" anchorCtr="0">
              <a:noAutofit/>
            </a:bodyPr>
            <a:lstStyle/>
            <a:p>
              <a:pPr>
                <a:buClr>
                  <a:schemeClr val="dk1"/>
                </a:buClr>
                <a:buSzPts val="2800"/>
              </a:pPr>
              <a:r>
                <a:rPr lang="ja-JP" altLang="en-US" sz="2800" dirty="0">
                  <a:solidFill>
                    <a:schemeClr val="dk1"/>
                  </a:solidFill>
                  <a:latin typeface="游明朝" panose="02020400000000000000" pitchFamily="18" charset="-128"/>
                  <a:ea typeface="游明朝" panose="02020400000000000000" pitchFamily="18" charset="-128"/>
                  <a:cs typeface="Arial"/>
                  <a:sym typeface="Arial"/>
                </a:rPr>
                <a:t>農地の拡大</a:t>
              </a:r>
              <a:endParaRPr sz="2800" dirty="0">
                <a:solidFill>
                  <a:schemeClr val="dk1"/>
                </a:solidFill>
                <a:latin typeface="游明朝" panose="02020400000000000000" pitchFamily="18" charset="-128"/>
                <a:ea typeface="游明朝" panose="02020400000000000000" pitchFamily="18" charset="-128"/>
                <a:cs typeface="Arial"/>
                <a:sym typeface="Arial"/>
              </a:endParaRPr>
            </a:p>
          </p:txBody>
        </p:sp>
        <p:pic>
          <p:nvPicPr>
            <p:cNvPr id="386" name="Google Shape;386;p8"/>
            <p:cNvPicPr preferRelativeResize="0"/>
            <p:nvPr/>
          </p:nvPicPr>
          <p:blipFill rotWithShape="1">
            <a:blip r:embed="rId4">
              <a:alphaModFix/>
            </a:blip>
            <a:srcRect l="14035" r="15463" b="12155"/>
            <a:stretch/>
          </p:blipFill>
          <p:spPr>
            <a:xfrm>
              <a:off x="4172897" y="34942"/>
              <a:ext cx="4107222" cy="3410477"/>
            </a:xfrm>
            <a:prstGeom prst="rect">
              <a:avLst/>
            </a:prstGeom>
            <a:noFill/>
            <a:ln>
              <a:noFill/>
            </a:ln>
          </p:spPr>
        </p:pic>
        <p:pic>
          <p:nvPicPr>
            <p:cNvPr id="387" name="Google Shape;387;p8"/>
            <p:cNvPicPr preferRelativeResize="0"/>
            <p:nvPr/>
          </p:nvPicPr>
          <p:blipFill rotWithShape="1">
            <a:blip r:embed="rId5">
              <a:alphaModFix/>
            </a:blip>
            <a:srcRect l="12192" r="21942" b="12225"/>
            <a:stretch/>
          </p:blipFill>
          <p:spPr>
            <a:xfrm>
              <a:off x="8305379" y="34942"/>
              <a:ext cx="3854625" cy="3400373"/>
            </a:xfrm>
            <a:prstGeom prst="rect">
              <a:avLst/>
            </a:prstGeom>
            <a:noFill/>
            <a:ln>
              <a:noFill/>
            </a:ln>
          </p:spPr>
        </p:pic>
        <p:pic>
          <p:nvPicPr>
            <p:cNvPr id="388" name="Google Shape;388;p8"/>
            <p:cNvPicPr preferRelativeResize="0"/>
            <p:nvPr/>
          </p:nvPicPr>
          <p:blipFill rotWithShape="1">
            <a:blip r:embed="rId6">
              <a:alphaModFix/>
            </a:blip>
            <a:srcRect l="-87" t="2901" r="24780"/>
            <a:stretch/>
          </p:blipFill>
          <p:spPr>
            <a:xfrm>
              <a:off x="4154226" y="3480361"/>
              <a:ext cx="4125894" cy="3347159"/>
            </a:xfrm>
            <a:prstGeom prst="rect">
              <a:avLst/>
            </a:prstGeom>
            <a:noFill/>
            <a:ln>
              <a:noFill/>
            </a:ln>
          </p:spPr>
        </p:pic>
        <p:sp>
          <p:nvSpPr>
            <p:cNvPr id="389" name="Google Shape;389;p8"/>
            <p:cNvSpPr txBox="1"/>
            <p:nvPr/>
          </p:nvSpPr>
          <p:spPr>
            <a:xfrm>
              <a:off x="4147636" y="369453"/>
              <a:ext cx="1791789" cy="612000"/>
            </a:xfrm>
            <a:prstGeom prst="rect">
              <a:avLst/>
            </a:prstGeom>
            <a:solidFill>
              <a:srgbClr val="F2F2F2">
                <a:alpha val="80000"/>
              </a:srgbClr>
            </a:solidFill>
            <a:ln>
              <a:noFill/>
            </a:ln>
          </p:spPr>
          <p:txBody>
            <a:bodyPr spcFirstLastPara="1" wrap="square" lIns="91425" tIns="45700" rIns="91425" bIns="45700" anchor="ctr" anchorCtr="0">
              <a:noAutofit/>
            </a:bodyPr>
            <a:lstStyle/>
            <a:p>
              <a:pPr>
                <a:buClr>
                  <a:schemeClr val="dk1"/>
                </a:buClr>
                <a:buSzPts val="2800"/>
              </a:pPr>
              <a:r>
                <a:rPr lang="ja-JP" altLang="en-US" sz="2800" dirty="0">
                  <a:solidFill>
                    <a:schemeClr val="dk1"/>
                  </a:solidFill>
                  <a:latin typeface="游明朝" panose="02020400000000000000" pitchFamily="18" charset="-128"/>
                  <a:ea typeface="游明朝" panose="02020400000000000000" pitchFamily="18" charset="-128"/>
                  <a:cs typeface="Arial"/>
                  <a:sym typeface="Arial"/>
                </a:rPr>
                <a:t>山火事</a:t>
              </a:r>
              <a:endParaRPr sz="2800" dirty="0">
                <a:solidFill>
                  <a:schemeClr val="dk1"/>
                </a:solidFill>
                <a:latin typeface="游明朝" panose="02020400000000000000" pitchFamily="18" charset="-128"/>
                <a:ea typeface="游明朝" panose="02020400000000000000" pitchFamily="18" charset="-128"/>
                <a:cs typeface="Arial"/>
                <a:sym typeface="Arial"/>
              </a:endParaRPr>
            </a:p>
          </p:txBody>
        </p:sp>
        <p:sp>
          <p:nvSpPr>
            <p:cNvPr id="390" name="Google Shape;390;p8"/>
            <p:cNvSpPr txBox="1"/>
            <p:nvPr/>
          </p:nvSpPr>
          <p:spPr>
            <a:xfrm>
              <a:off x="8294646" y="369453"/>
              <a:ext cx="2719625" cy="612000"/>
            </a:xfrm>
            <a:prstGeom prst="rect">
              <a:avLst/>
            </a:prstGeom>
            <a:solidFill>
              <a:srgbClr val="F2F2F2">
                <a:alpha val="80000"/>
              </a:srgbClr>
            </a:solidFill>
            <a:ln>
              <a:noFill/>
            </a:ln>
          </p:spPr>
          <p:txBody>
            <a:bodyPr spcFirstLastPara="1" wrap="square" lIns="91425" tIns="45700" rIns="91425" bIns="45700" anchor="ctr" anchorCtr="0">
              <a:noAutofit/>
            </a:bodyPr>
            <a:lstStyle/>
            <a:p>
              <a:pPr>
                <a:buClr>
                  <a:schemeClr val="dk1"/>
                </a:buClr>
                <a:buSzPts val="2800"/>
              </a:pPr>
              <a:r>
                <a:rPr lang="ja-JP" altLang="en-US" sz="2800" dirty="0">
                  <a:solidFill>
                    <a:schemeClr val="dk1"/>
                  </a:solidFill>
                  <a:latin typeface="游明朝" panose="02020400000000000000" pitchFamily="18" charset="-128"/>
                  <a:ea typeface="游明朝" panose="02020400000000000000" pitchFamily="18" charset="-128"/>
                  <a:cs typeface="Arial"/>
                  <a:sym typeface="Arial"/>
                </a:rPr>
                <a:t>畜産業</a:t>
              </a:r>
              <a:endParaRPr sz="2800" dirty="0">
                <a:solidFill>
                  <a:schemeClr val="dk1"/>
                </a:solidFill>
                <a:latin typeface="游明朝" panose="02020400000000000000" pitchFamily="18" charset="-128"/>
                <a:ea typeface="游明朝" panose="02020400000000000000" pitchFamily="18" charset="-128"/>
                <a:cs typeface="Arial"/>
                <a:sym typeface="Arial"/>
              </a:endParaRPr>
            </a:p>
          </p:txBody>
        </p:sp>
        <p:sp>
          <p:nvSpPr>
            <p:cNvPr id="391" name="Google Shape;391;p8"/>
            <p:cNvSpPr txBox="1"/>
            <p:nvPr/>
          </p:nvSpPr>
          <p:spPr>
            <a:xfrm>
              <a:off x="31258" y="3818035"/>
              <a:ext cx="3995028" cy="1130912"/>
            </a:xfrm>
            <a:prstGeom prst="rect">
              <a:avLst/>
            </a:prstGeom>
            <a:solidFill>
              <a:srgbClr val="F2F2F2">
                <a:alpha val="80000"/>
              </a:srgbClr>
            </a:solidFill>
            <a:ln>
              <a:noFill/>
            </a:ln>
          </p:spPr>
          <p:txBody>
            <a:bodyPr spcFirstLastPara="1" wrap="square" lIns="91425" tIns="45700" rIns="91425" bIns="45700" anchor="ctr" anchorCtr="0">
              <a:noAutofit/>
            </a:bodyPr>
            <a:lstStyle/>
            <a:p>
              <a:pPr>
                <a:buClr>
                  <a:schemeClr val="dk1"/>
                </a:buClr>
                <a:buSzPts val="2800"/>
              </a:pPr>
              <a:r>
                <a:rPr lang="ja-JP" altLang="en-US" sz="2800" dirty="0">
                  <a:solidFill>
                    <a:schemeClr val="dk1"/>
                  </a:solidFill>
                  <a:latin typeface="游明朝" panose="02020400000000000000" pitchFamily="18" charset="-128"/>
                  <a:ea typeface="游明朝" panose="02020400000000000000" pitchFamily="18" charset="-128"/>
                  <a:cs typeface="Arial"/>
                  <a:sym typeface="Arial"/>
                </a:rPr>
                <a:t>違法で非持続的な伐採</a:t>
              </a:r>
              <a:endParaRPr sz="2800" dirty="0">
                <a:solidFill>
                  <a:schemeClr val="dk1"/>
                </a:solidFill>
                <a:latin typeface="游明朝" panose="02020400000000000000" pitchFamily="18" charset="-128"/>
                <a:ea typeface="游明朝" panose="02020400000000000000" pitchFamily="18" charset="-128"/>
                <a:cs typeface="Arial"/>
                <a:sym typeface="Arial"/>
              </a:endParaRPr>
            </a:p>
          </p:txBody>
        </p:sp>
        <p:sp>
          <p:nvSpPr>
            <p:cNvPr id="392" name="Google Shape;392;p8"/>
            <p:cNvSpPr txBox="1"/>
            <p:nvPr/>
          </p:nvSpPr>
          <p:spPr>
            <a:xfrm>
              <a:off x="4147637" y="3814872"/>
              <a:ext cx="3117044" cy="612000"/>
            </a:xfrm>
            <a:prstGeom prst="rect">
              <a:avLst/>
            </a:prstGeom>
            <a:solidFill>
              <a:srgbClr val="F2F2F2">
                <a:alpha val="80000"/>
              </a:srgbClr>
            </a:solidFill>
            <a:ln>
              <a:noFill/>
            </a:ln>
          </p:spPr>
          <p:txBody>
            <a:bodyPr spcFirstLastPara="1" wrap="square" lIns="91425" tIns="45700" rIns="91425" bIns="45700" anchor="ctr" anchorCtr="0">
              <a:noAutofit/>
            </a:bodyPr>
            <a:lstStyle/>
            <a:p>
              <a:pPr>
                <a:buClr>
                  <a:schemeClr val="dk1"/>
                </a:buClr>
                <a:buSzPts val="2800"/>
              </a:pPr>
              <a:r>
                <a:rPr lang="ja-JP" altLang="en-US" sz="2800" dirty="0">
                  <a:solidFill>
                    <a:schemeClr val="dk1"/>
                  </a:solidFill>
                  <a:latin typeface="游明朝" panose="02020400000000000000" pitchFamily="18" charset="-128"/>
                  <a:ea typeface="游明朝" panose="02020400000000000000" pitchFamily="18" charset="-128"/>
                  <a:cs typeface="Arial"/>
                  <a:sym typeface="Arial"/>
                </a:rPr>
                <a:t>人口増加</a:t>
              </a:r>
              <a:endParaRPr sz="2800" dirty="0">
                <a:solidFill>
                  <a:schemeClr val="dk1"/>
                </a:solidFill>
                <a:latin typeface="游明朝" panose="02020400000000000000" pitchFamily="18" charset="-128"/>
                <a:ea typeface="游明朝" panose="02020400000000000000" pitchFamily="18" charset="-128"/>
                <a:cs typeface="Arial"/>
                <a:sym typeface="Arial"/>
              </a:endParaRPr>
            </a:p>
          </p:txBody>
        </p:sp>
        <p:sp>
          <p:nvSpPr>
            <p:cNvPr id="393" name="Google Shape;393;p8"/>
            <p:cNvSpPr txBox="1"/>
            <p:nvPr/>
          </p:nvSpPr>
          <p:spPr>
            <a:xfrm>
              <a:off x="8305378" y="3814871"/>
              <a:ext cx="4125893" cy="1134075"/>
            </a:xfrm>
            <a:prstGeom prst="rect">
              <a:avLst/>
            </a:prstGeom>
            <a:solidFill>
              <a:srgbClr val="F2F2F2">
                <a:alpha val="80000"/>
              </a:srgbClr>
            </a:solidFill>
            <a:ln>
              <a:noFill/>
            </a:ln>
          </p:spPr>
          <p:txBody>
            <a:bodyPr spcFirstLastPara="1" wrap="square" lIns="91425" tIns="45700" rIns="91425" bIns="45700" anchor="ctr" anchorCtr="0">
              <a:noAutofit/>
            </a:bodyPr>
            <a:lstStyle/>
            <a:p>
              <a:pPr>
                <a:buClr>
                  <a:schemeClr val="dk1"/>
                </a:buClr>
                <a:buSzPts val="2800"/>
              </a:pPr>
              <a:r>
                <a:rPr lang="ja-JP" altLang="en-US" sz="2800" dirty="0">
                  <a:solidFill>
                    <a:schemeClr val="dk1"/>
                  </a:solidFill>
                  <a:latin typeface="游明朝" panose="02020400000000000000" pitchFamily="18" charset="-128"/>
                  <a:ea typeface="游明朝" panose="02020400000000000000" pitchFamily="18" charset="-128"/>
                  <a:cs typeface="Arial"/>
                  <a:sym typeface="Arial"/>
                </a:rPr>
                <a:t>インフラの拡大</a:t>
              </a:r>
              <a:endParaRPr sz="2800" dirty="0">
                <a:solidFill>
                  <a:schemeClr val="dk1"/>
                </a:solidFill>
                <a:latin typeface="游明朝" panose="02020400000000000000" pitchFamily="18" charset="-128"/>
                <a:ea typeface="游明朝" panose="02020400000000000000" pitchFamily="18" charset="-128"/>
                <a:cs typeface="Arial"/>
                <a:sym typeface="Arial"/>
              </a:endParaRPr>
            </a:p>
          </p:txBody>
        </p:sp>
      </p:grpSp>
      <p:pic>
        <p:nvPicPr>
          <p:cNvPr id="395" name="Google Shape;395;p8" descr="火災で火傷したコアラ"/>
          <p:cNvPicPr preferRelativeResize="0"/>
          <p:nvPr/>
        </p:nvPicPr>
        <p:blipFill rotWithShape="1">
          <a:blip r:embed="rId7">
            <a:alphaModFix/>
          </a:blip>
          <a:srcRect t="32150" r="6507"/>
          <a:stretch/>
        </p:blipFill>
        <p:spPr>
          <a:xfrm>
            <a:off x="6530572" y="2112286"/>
            <a:ext cx="931454" cy="10366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世界の森林が減少している | Funalysis">
            <a:extLst>
              <a:ext uri="{FF2B5EF4-FFF2-40B4-BE49-F238E27FC236}">
                <a16:creationId xmlns:a16="http://schemas.microsoft.com/office/drawing/2014/main" id="{8020374B-7E12-A027-1297-757256C382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719" y="431520"/>
            <a:ext cx="7040562" cy="459512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EECB178B-8147-6EE2-B99D-43856C153EB7}"/>
              </a:ext>
            </a:extLst>
          </p:cNvPr>
          <p:cNvSpPr>
            <a:spLocks noGrp="1"/>
          </p:cNvSpPr>
          <p:nvPr>
            <p:ph type="sldNum" sz="quarter" idx="12"/>
          </p:nvPr>
        </p:nvSpPr>
        <p:spPr>
          <a:xfrm>
            <a:off x="0" y="6492875"/>
            <a:ext cx="531920" cy="365125"/>
          </a:xfrm>
        </p:spPr>
        <p:txBody>
          <a:bodyPr/>
          <a:lstStyle/>
          <a:p>
            <a:pPr algn="ctr"/>
            <a:fld id="{733122C9-A0B9-462F-8757-0847AD287B63}" type="slidenum">
              <a:rPr lang="en-US" smtClean="0">
                <a:latin typeface="Arial" panose="020B0604020202020204" pitchFamily="34" charset="0"/>
                <a:cs typeface="Arial" panose="020B0604020202020204" pitchFamily="34" charset="0"/>
              </a:rPr>
              <a:pPr algn="ctr"/>
              <a:t>12</a:t>
            </a:fld>
            <a:endParaRPr lang="en-US">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AA14B004-C2DA-3C9E-6A23-2167C3AC45A0}"/>
              </a:ext>
            </a:extLst>
          </p:cNvPr>
          <p:cNvSpPr/>
          <p:nvPr/>
        </p:nvSpPr>
        <p:spPr>
          <a:xfrm>
            <a:off x="2979969" y="5137842"/>
            <a:ext cx="5474576" cy="338554"/>
          </a:xfrm>
          <a:prstGeom prst="rect">
            <a:avLst/>
          </a:prstGeom>
        </p:spPr>
        <p:txBody>
          <a:bodyPr wrap="none">
            <a:spAutoFit/>
          </a:bodyPr>
          <a:lstStyle/>
          <a:p>
            <a:r>
              <a:rPr lang="ja-JP" altLang="en-US" sz="1600" b="1" dirty="0">
                <a:latin typeface="BIZ UDP明朝 Medium" panose="02020500000000000000" pitchFamily="18" charset="-128"/>
                <a:ea typeface="BIZ UDP明朝 Medium" panose="02020500000000000000" pitchFamily="18" charset="-128"/>
              </a:rPr>
              <a:t>世界の森林は</a:t>
            </a:r>
            <a:r>
              <a:rPr lang="en-US" altLang="ja-JP" sz="1600" b="1" dirty="0">
                <a:latin typeface="BIZ UDP明朝 Medium" panose="02020500000000000000" pitchFamily="18" charset="-128"/>
                <a:ea typeface="BIZ UDP明朝 Medium" panose="02020500000000000000" pitchFamily="18" charset="-128"/>
              </a:rPr>
              <a:t>2010</a:t>
            </a:r>
            <a:r>
              <a:rPr lang="ja-JP" altLang="en-US" sz="1600" b="1" dirty="0">
                <a:latin typeface="BIZ UDP明朝 Medium" panose="02020500000000000000" pitchFamily="18" charset="-128"/>
                <a:ea typeface="BIZ UDP明朝 Medium" panose="02020500000000000000" pitchFamily="18" charset="-128"/>
              </a:rPr>
              <a:t>年から</a:t>
            </a:r>
            <a:r>
              <a:rPr lang="en-US" altLang="ja-JP" sz="1600" b="1" dirty="0">
                <a:latin typeface="BIZ UDP明朝 Medium" panose="02020500000000000000" pitchFamily="18" charset="-128"/>
                <a:ea typeface="BIZ UDP明朝 Medium" panose="02020500000000000000" pitchFamily="18" charset="-128"/>
              </a:rPr>
              <a:t>10</a:t>
            </a:r>
            <a:r>
              <a:rPr lang="ja-JP" altLang="en-US" sz="1600" b="1" dirty="0">
                <a:latin typeface="BIZ UDP明朝 Medium" panose="02020500000000000000" pitchFamily="18" charset="-128"/>
                <a:ea typeface="BIZ UDP明朝 Medium" panose="02020500000000000000" pitchFamily="18" charset="-128"/>
              </a:rPr>
              <a:t>年間で年平均は</a:t>
            </a:r>
            <a:r>
              <a:rPr lang="en-US" altLang="ja-JP" sz="1600" b="1" dirty="0">
                <a:latin typeface="BIZ UDP明朝 Medium" panose="02020500000000000000" pitchFamily="18" charset="-128"/>
                <a:ea typeface="BIZ UDP明朝 Medium" panose="02020500000000000000" pitchFamily="18" charset="-128"/>
              </a:rPr>
              <a:t>470</a:t>
            </a:r>
            <a:r>
              <a:rPr lang="ja-JP" altLang="en-US" sz="1600" b="1" dirty="0">
                <a:latin typeface="BIZ UDP明朝 Medium" panose="02020500000000000000" pitchFamily="18" charset="-128"/>
                <a:ea typeface="BIZ UDP明朝 Medium" panose="02020500000000000000" pitchFamily="18" charset="-128"/>
              </a:rPr>
              <a:t>万</a:t>
            </a:r>
            <a:r>
              <a:rPr lang="en-US" altLang="ja-JP" sz="1600" b="1" dirty="0">
                <a:latin typeface="BIZ UDP明朝 Medium" panose="02020500000000000000" pitchFamily="18" charset="-128"/>
                <a:ea typeface="BIZ UDP明朝 Medium" panose="02020500000000000000" pitchFamily="18" charset="-128"/>
              </a:rPr>
              <a:t>ha</a:t>
            </a:r>
            <a:r>
              <a:rPr lang="ja-JP" altLang="en-US" sz="1600" b="1" dirty="0">
                <a:latin typeface="BIZ UDP明朝 Medium" panose="02020500000000000000" pitchFamily="18" charset="-128"/>
                <a:ea typeface="BIZ UDP明朝 Medium" panose="02020500000000000000" pitchFamily="18" charset="-128"/>
              </a:rPr>
              <a:t>減少</a:t>
            </a:r>
          </a:p>
        </p:txBody>
      </p:sp>
      <p:sp>
        <p:nvSpPr>
          <p:cNvPr id="7" name="正方形/長方形 6">
            <a:extLst>
              <a:ext uri="{FF2B5EF4-FFF2-40B4-BE49-F238E27FC236}">
                <a16:creationId xmlns:a16="http://schemas.microsoft.com/office/drawing/2014/main" id="{FD3C1ACF-A9A9-7B84-F0A8-0B03D7506807}"/>
              </a:ext>
            </a:extLst>
          </p:cNvPr>
          <p:cNvSpPr/>
          <p:nvPr/>
        </p:nvSpPr>
        <p:spPr>
          <a:xfrm>
            <a:off x="2979969" y="5468706"/>
            <a:ext cx="6131806" cy="584775"/>
          </a:xfrm>
          <a:prstGeom prst="rect">
            <a:avLst/>
          </a:prstGeom>
        </p:spPr>
        <p:txBody>
          <a:bodyPr wrap="square">
            <a:spAutoFit/>
          </a:bodyPr>
          <a:lstStyle/>
          <a:p>
            <a:r>
              <a:rPr lang="ja-JP" altLang="en-US" sz="1600" b="1" dirty="0">
                <a:latin typeface="BIZ UDP明朝 Medium" panose="02020500000000000000" pitchFamily="18" charset="-128"/>
                <a:ea typeface="BIZ UDP明朝 Medium" panose="02020500000000000000" pitchFamily="18" charset="-128"/>
              </a:rPr>
              <a:t>新規植林等に よる増加を考慮しなければ、年平均</a:t>
            </a:r>
            <a:r>
              <a:rPr lang="en-US" altLang="ja-JP" sz="1600" b="1" dirty="0">
                <a:latin typeface="BIZ UDP明朝 Medium" panose="02020500000000000000" pitchFamily="18" charset="-128"/>
                <a:ea typeface="BIZ UDP明朝 Medium" panose="02020500000000000000" pitchFamily="18" charset="-128"/>
              </a:rPr>
              <a:t>1,020</a:t>
            </a:r>
            <a:r>
              <a:rPr lang="ja-JP" altLang="en-US" sz="1600" b="1" dirty="0">
                <a:latin typeface="BIZ UDP明朝 Medium" panose="02020500000000000000" pitchFamily="18" charset="-128"/>
                <a:ea typeface="BIZ UDP明朝 Medium" panose="02020500000000000000" pitchFamily="18" charset="-128"/>
              </a:rPr>
              <a:t>万</a:t>
            </a:r>
            <a:r>
              <a:rPr lang="en-US" altLang="ja-JP" sz="1600" b="1" dirty="0">
                <a:latin typeface="BIZ UDP明朝 Medium" panose="02020500000000000000" pitchFamily="18" charset="-128"/>
                <a:ea typeface="BIZ UDP明朝 Medium" panose="02020500000000000000" pitchFamily="18" charset="-128"/>
              </a:rPr>
              <a:t>ha</a:t>
            </a:r>
            <a:r>
              <a:rPr lang="ja-JP" altLang="en-US" sz="1600" b="1" dirty="0">
                <a:latin typeface="BIZ UDP明朝 Medium" panose="02020500000000000000" pitchFamily="18" charset="-128"/>
                <a:ea typeface="BIZ UDP明朝 Medium" panose="02020500000000000000" pitchFamily="18" charset="-128"/>
              </a:rPr>
              <a:t>（</a:t>
            </a:r>
            <a:r>
              <a:rPr lang="en-US" altLang="ja-JP" sz="1600" b="1" dirty="0">
                <a:latin typeface="BIZ UDP明朝 Medium" panose="02020500000000000000" pitchFamily="18" charset="-128"/>
                <a:ea typeface="BIZ UDP明朝 Medium" panose="02020500000000000000" pitchFamily="18" charset="-128"/>
              </a:rPr>
              <a:t>2015-2020</a:t>
            </a:r>
            <a:r>
              <a:rPr lang="ja-JP" altLang="en-US" sz="1600" b="1" dirty="0">
                <a:latin typeface="BIZ UDP明朝 Medium" panose="02020500000000000000" pitchFamily="18" charset="-128"/>
                <a:ea typeface="BIZ UDP明朝 Medium" panose="02020500000000000000" pitchFamily="18" charset="-128"/>
              </a:rPr>
              <a:t>年）減少</a:t>
            </a:r>
          </a:p>
        </p:txBody>
      </p:sp>
      <p:pic>
        <p:nvPicPr>
          <p:cNvPr id="4" name="Picture 3">
            <a:extLst>
              <a:ext uri="{FF2B5EF4-FFF2-40B4-BE49-F238E27FC236}">
                <a16:creationId xmlns:a16="http://schemas.microsoft.com/office/drawing/2014/main" id="{94A759C3-75EC-C0E3-4BA7-D95A79149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7" y="4967831"/>
            <a:ext cx="878591" cy="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F10A166B-E5FF-392C-57F8-00D9C25A89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0506" y="4775628"/>
            <a:ext cx="926905" cy="1229205"/>
          </a:xfrm>
          <a:prstGeom prst="rect">
            <a:avLst/>
          </a:prstGeom>
        </p:spPr>
      </p:pic>
    </p:spTree>
    <p:extLst>
      <p:ext uri="{BB962C8B-B14F-4D97-AF65-F5344CB8AC3E}">
        <p14:creationId xmlns:p14="http://schemas.microsoft.com/office/powerpoint/2010/main" val="256579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2D635C-B01F-1D8D-03A8-8013C09AE4C9}"/>
              </a:ext>
            </a:extLst>
          </p:cNvPr>
          <p:cNvSpPr>
            <a:spLocks noGrp="1"/>
          </p:cNvSpPr>
          <p:nvPr>
            <p:ph idx="1"/>
          </p:nvPr>
        </p:nvSpPr>
        <p:spPr>
          <a:xfrm>
            <a:off x="1702162" y="589595"/>
            <a:ext cx="10131772" cy="5546162"/>
          </a:xfrm>
        </p:spPr>
        <p:txBody>
          <a:bodyPr>
            <a:normAutofit fontScale="77500" lnSpcReduction="20000"/>
          </a:bodyPr>
          <a:lstStyle/>
          <a:p>
            <a:pPr marL="0" indent="0">
              <a:buNone/>
            </a:pPr>
            <a:r>
              <a:rPr kumimoji="1" lang="ja-JP" altLang="en-US" sz="3900" b="1" dirty="0">
                <a:latin typeface="+mn-ea"/>
              </a:rPr>
              <a:t>　　　　　　　</a:t>
            </a:r>
            <a:r>
              <a:rPr kumimoji="1" lang="en-US" altLang="ja-JP" sz="3900" b="1" dirty="0">
                <a:latin typeface="BIZ UDP明朝 Medium" panose="02020500000000000000" pitchFamily="18" charset="-128"/>
                <a:ea typeface="BIZ UDP明朝 Medium" panose="02020500000000000000" pitchFamily="18" charset="-128"/>
              </a:rPr>
              <a:t>EUDR </a:t>
            </a:r>
            <a:r>
              <a:rPr kumimoji="1" lang="ja-JP" altLang="en-US" sz="3900" b="1" dirty="0">
                <a:latin typeface="BIZ UDP明朝 Medium" panose="02020500000000000000" pitchFamily="18" charset="-128"/>
                <a:ea typeface="BIZ UDP明朝 Medium" panose="02020500000000000000" pitchFamily="18" charset="-128"/>
              </a:rPr>
              <a:t>の目的</a:t>
            </a:r>
            <a:endParaRPr kumimoji="1" lang="en-US" altLang="ja-JP" sz="3900" b="1" dirty="0">
              <a:latin typeface="BIZ UDP明朝 Medium" panose="02020500000000000000" pitchFamily="18" charset="-128"/>
              <a:ea typeface="BIZ UDP明朝 Medium" panose="02020500000000000000" pitchFamily="18" charset="-128"/>
            </a:endParaRPr>
          </a:p>
          <a:p>
            <a:pPr marL="0" indent="0">
              <a:buNone/>
            </a:pPr>
            <a:endParaRPr kumimoji="1" lang="en-US" altLang="ja-JP" b="1" dirty="0"/>
          </a:p>
          <a:p>
            <a:pPr marL="0" indent="0">
              <a:buNone/>
            </a:pPr>
            <a:r>
              <a:rPr kumimoji="1" lang="en-US" altLang="ja-JP" b="1" dirty="0">
                <a:latin typeface="BIZ UDP明朝 Medium" panose="02020500000000000000" pitchFamily="18" charset="-128"/>
                <a:ea typeface="BIZ UDP明朝 Medium" panose="02020500000000000000" pitchFamily="18" charset="-128"/>
              </a:rPr>
              <a:t>IPCC</a:t>
            </a:r>
            <a:r>
              <a:rPr kumimoji="1" lang="ja-JP" altLang="en-US" b="1" dirty="0">
                <a:latin typeface="BIZ UDP明朝 Medium" panose="02020500000000000000" pitchFamily="18" charset="-128"/>
                <a:ea typeface="BIZ UDP明朝 Medium" panose="02020500000000000000" pitchFamily="18" charset="-128"/>
              </a:rPr>
              <a:t>によると、</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 </a:t>
            </a:r>
            <a:r>
              <a:rPr kumimoji="1" lang="ja-JP" altLang="en-US" sz="2200" b="1" dirty="0">
                <a:latin typeface="BIZ UDP明朝 Medium" panose="02020500000000000000" pitchFamily="18" charset="-128"/>
                <a:ea typeface="BIZ UDP明朝 Medium" panose="02020500000000000000" pitchFamily="18" charset="-128"/>
              </a:rPr>
              <a:t>人為的な温室効果ガスの</a:t>
            </a:r>
            <a:r>
              <a:rPr kumimoji="1" lang="en-US" altLang="ja-JP" sz="2200" b="1" dirty="0">
                <a:latin typeface="BIZ UDP明朝 Medium" panose="02020500000000000000" pitchFamily="18" charset="-128"/>
                <a:ea typeface="BIZ UDP明朝 Medium" panose="02020500000000000000" pitchFamily="18" charset="-128"/>
              </a:rPr>
              <a:t>23</a:t>
            </a:r>
            <a:r>
              <a:rPr kumimoji="1" lang="ja-JP" altLang="en-US" sz="2200" b="1" dirty="0">
                <a:latin typeface="BIZ UDP明朝 Medium" panose="02020500000000000000" pitchFamily="18" charset="-128"/>
                <a:ea typeface="BIZ UDP明朝 Medium" panose="02020500000000000000" pitchFamily="18" charset="-128"/>
              </a:rPr>
              <a:t>％は農業、林業、その他土地利用によるとしている</a:t>
            </a:r>
            <a:endParaRPr kumimoji="1" lang="en-US" altLang="ja-JP" sz="2200" b="1" dirty="0">
              <a:latin typeface="BIZ UDP明朝 Medium" panose="02020500000000000000" pitchFamily="18" charset="-128"/>
              <a:ea typeface="BIZ UDP明朝 Medium" panose="02020500000000000000" pitchFamily="18" charset="-128"/>
            </a:endParaRPr>
          </a:p>
          <a:p>
            <a:r>
              <a:rPr kumimoji="1" lang="ja-JP" altLang="en-US" sz="2200" b="1" dirty="0">
                <a:latin typeface="BIZ UDP明朝 Medium" panose="02020500000000000000" pitchFamily="18" charset="-128"/>
                <a:ea typeface="BIZ UDP明朝 Medium" panose="02020500000000000000" pitchFamily="18" charset="-128"/>
              </a:rPr>
              <a:t> トータルの排出量の約</a:t>
            </a:r>
            <a:r>
              <a:rPr kumimoji="1" lang="en-US" altLang="ja-JP" sz="2200" b="1" dirty="0">
                <a:latin typeface="BIZ UDP明朝 Medium" panose="02020500000000000000" pitchFamily="18" charset="-128"/>
                <a:ea typeface="BIZ UDP明朝 Medium" panose="02020500000000000000" pitchFamily="18" charset="-128"/>
              </a:rPr>
              <a:t>11</a:t>
            </a:r>
            <a:r>
              <a:rPr kumimoji="1" lang="ja-JP" altLang="en-US" sz="2200" b="1" dirty="0">
                <a:latin typeface="BIZ UDP明朝 Medium" panose="02020500000000000000" pitchFamily="18" charset="-128"/>
                <a:ea typeface="BIZ UDP明朝 Medium" panose="02020500000000000000" pitchFamily="18" charset="-128"/>
              </a:rPr>
              <a:t>％が森林の減少による</a:t>
            </a:r>
            <a:endParaRPr kumimoji="1" lang="en-US" altLang="ja-JP" sz="2200" b="1" dirty="0">
              <a:latin typeface="BIZ UDP明朝 Medium" panose="02020500000000000000" pitchFamily="18" charset="-128"/>
              <a:ea typeface="BIZ UDP明朝 Medium" panose="02020500000000000000" pitchFamily="18" charset="-128"/>
            </a:endParaRPr>
          </a:p>
          <a:p>
            <a:endParaRPr lang="en-US" altLang="ja-JP" sz="2200" b="1" dirty="0">
              <a:latin typeface="BIZ UDP明朝 Medium" panose="02020500000000000000" pitchFamily="18" charset="-128"/>
              <a:ea typeface="BIZ UDP明朝 Medium" panose="02020500000000000000" pitchFamily="18" charset="-128"/>
            </a:endParaRPr>
          </a:p>
          <a:p>
            <a:endParaRPr lang="en-US" altLang="ja-JP" sz="2200" b="1" dirty="0">
              <a:latin typeface="BIZ UDP明朝 Medium" panose="02020500000000000000" pitchFamily="18" charset="-128"/>
              <a:ea typeface="BIZ UDP明朝 Medium" panose="02020500000000000000" pitchFamily="18" charset="-128"/>
            </a:endParaRPr>
          </a:p>
          <a:p>
            <a:pPr marL="0" indent="0">
              <a:buNone/>
            </a:pPr>
            <a:r>
              <a:rPr kumimoji="1" lang="en-US" altLang="ja-JP" b="1" dirty="0">
                <a:latin typeface="BIZ UDP明朝 Medium" panose="02020500000000000000" pitchFamily="18" charset="-128"/>
                <a:ea typeface="BIZ UDP明朝 Medium" panose="02020500000000000000" pitchFamily="18" charset="-128"/>
              </a:rPr>
              <a:t>EUDR</a:t>
            </a:r>
            <a:r>
              <a:rPr kumimoji="1" lang="ja-JP" altLang="en-US" b="1" dirty="0">
                <a:latin typeface="BIZ UDP明朝 Medium" panose="02020500000000000000" pitchFamily="18" charset="-128"/>
                <a:ea typeface="BIZ UDP明朝 Medium" panose="02020500000000000000" pitchFamily="18" charset="-128"/>
              </a:rPr>
              <a:t>の目的</a:t>
            </a:r>
            <a:endParaRPr kumimoji="1" lang="en-US" altLang="ja-JP" b="1" dirty="0">
              <a:latin typeface="BIZ UDP明朝 Medium" panose="02020500000000000000" pitchFamily="18" charset="-128"/>
              <a:ea typeface="BIZ UDP明朝 Medium" panose="02020500000000000000" pitchFamily="18" charset="-128"/>
            </a:endParaRPr>
          </a:p>
          <a:p>
            <a:pPr marL="0" indent="0">
              <a:buNone/>
            </a:pP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r>
              <a:rPr kumimoji="1" lang="en-US" altLang="ja-JP" sz="2200" b="1" dirty="0">
                <a:latin typeface="BIZ UDP明朝 Medium" panose="02020500000000000000" pitchFamily="18" charset="-128"/>
                <a:ea typeface="BIZ UDP明朝 Medium" panose="02020500000000000000" pitchFamily="18" charset="-128"/>
              </a:rPr>
              <a:t>  deforestation-free</a:t>
            </a:r>
            <a:r>
              <a:rPr kumimoji="1" lang="ja-JP" altLang="en-US" sz="2200" b="1" dirty="0">
                <a:latin typeface="BIZ UDP明朝 Medium" panose="02020500000000000000" pitchFamily="18" charset="-128"/>
                <a:ea typeface="BIZ UDP明朝 Medium" panose="02020500000000000000" pitchFamily="18" charset="-128"/>
              </a:rPr>
              <a:t>の製品の消費の促進、</a:t>
            </a:r>
            <a:r>
              <a:rPr kumimoji="1" lang="en-US" altLang="ja-JP" sz="2200" b="1" dirty="0">
                <a:latin typeface="BIZ UDP明朝 Medium" panose="02020500000000000000" pitchFamily="18" charset="-128"/>
                <a:ea typeface="BIZ UDP明朝 Medium" panose="02020500000000000000" pitchFamily="18" charset="-128"/>
              </a:rPr>
              <a:t>EU</a:t>
            </a:r>
            <a:r>
              <a:rPr kumimoji="1" lang="ja-JP" altLang="en-US" sz="2200" b="1" dirty="0">
                <a:latin typeface="BIZ UDP明朝 Medium" panose="02020500000000000000" pitchFamily="18" charset="-128"/>
                <a:ea typeface="BIZ UDP明朝 Medium" panose="02020500000000000000" pitchFamily="18" charset="-128"/>
              </a:rPr>
              <a:t>の世界の森林に対するイン</a:t>
            </a: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r>
              <a:rPr lang="en-US" altLang="ja-JP" sz="2200" b="1" dirty="0">
                <a:latin typeface="BIZ UDP明朝 Medium" panose="02020500000000000000" pitchFamily="18" charset="-128"/>
                <a:ea typeface="BIZ UDP明朝 Medium" panose="02020500000000000000" pitchFamily="18" charset="-128"/>
              </a:rPr>
              <a:t>  </a:t>
            </a:r>
            <a:r>
              <a:rPr kumimoji="1" lang="ja-JP" altLang="en-US" sz="2200" b="1" dirty="0">
                <a:latin typeface="BIZ UDP明朝 Medium" panose="02020500000000000000" pitchFamily="18" charset="-128"/>
                <a:ea typeface="BIZ UDP明朝 Medium" panose="02020500000000000000" pitchFamily="18" charset="-128"/>
              </a:rPr>
              <a:t>パクトを減らすことにより、森林減少による温室効果ガスの発生を抑制すると</a:t>
            </a: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r>
              <a:rPr lang="en-US" altLang="ja-JP" sz="2200" b="1" dirty="0">
                <a:latin typeface="BIZ UDP明朝 Medium" panose="02020500000000000000" pitchFamily="18" charset="-128"/>
                <a:ea typeface="BIZ UDP明朝 Medium" panose="02020500000000000000" pitchFamily="18" charset="-128"/>
              </a:rPr>
              <a:t>  </a:t>
            </a:r>
            <a:r>
              <a:rPr kumimoji="1" lang="ja-JP" altLang="en-US" sz="2200" b="1" dirty="0">
                <a:latin typeface="BIZ UDP明朝 Medium" panose="02020500000000000000" pitchFamily="18" charset="-128"/>
                <a:ea typeface="BIZ UDP明朝 Medium" panose="02020500000000000000" pitchFamily="18" charset="-128"/>
              </a:rPr>
              <a:t>ともに生物多様性の保全に貢献</a:t>
            </a: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endParaRPr lang="en-US" altLang="ja-JP" sz="2200" b="1" dirty="0">
              <a:latin typeface="BIZ UDP明朝 Medium" panose="02020500000000000000" pitchFamily="18" charset="-128"/>
              <a:ea typeface="BIZ UDP明朝 Medium" panose="02020500000000000000" pitchFamily="18" charset="-128"/>
            </a:endParaRPr>
          </a:p>
          <a:p>
            <a:pPr marL="0" indent="0">
              <a:buNone/>
            </a:pPr>
            <a:r>
              <a:rPr kumimoji="1" lang="ja-JP" altLang="en-US" sz="2200" b="1" dirty="0">
                <a:latin typeface="BIZ UDP明朝 Medium" panose="02020500000000000000" pitchFamily="18" charset="-128"/>
                <a:ea typeface="BIZ UDP明朝 Medium" panose="02020500000000000000" pitchFamily="18" charset="-128"/>
              </a:rPr>
              <a:t>　</a:t>
            </a:r>
            <a:r>
              <a:rPr kumimoji="1" lang="en-US" altLang="ja-JP" sz="2200" b="1" dirty="0">
                <a:solidFill>
                  <a:schemeClr val="accent1"/>
                </a:solidFill>
                <a:latin typeface="BIZ UDP明朝 Medium" panose="02020500000000000000" pitchFamily="18" charset="-128"/>
                <a:ea typeface="BIZ UDP明朝 Medium" panose="02020500000000000000" pitchFamily="18" charset="-128"/>
              </a:rPr>
              <a:t>Deforestation-free</a:t>
            </a:r>
          </a:p>
          <a:p>
            <a:pPr marL="0" indent="0">
              <a:buNone/>
            </a:pPr>
            <a:r>
              <a:rPr kumimoji="1" lang="ja-JP" altLang="en-US" sz="2200" b="1" dirty="0">
                <a:solidFill>
                  <a:schemeClr val="accent1"/>
                </a:solidFill>
                <a:latin typeface="BIZ UDP明朝 Medium" panose="02020500000000000000" pitchFamily="18" charset="-128"/>
                <a:ea typeface="BIZ UDP明朝 Medium" panose="02020500000000000000" pitchFamily="18" charset="-128"/>
              </a:rPr>
              <a:t>　　森林減少＝森林の農業的利用への転換、に基づくものでないこと</a:t>
            </a:r>
            <a:endParaRPr kumimoji="1" lang="en-US" altLang="ja-JP" sz="2200" b="1" dirty="0">
              <a:solidFill>
                <a:schemeClr val="accent1"/>
              </a:solidFill>
              <a:latin typeface="BIZ UDP明朝 Medium" panose="02020500000000000000" pitchFamily="18" charset="-128"/>
              <a:ea typeface="BIZ UDP明朝 Medium" panose="02020500000000000000" pitchFamily="18" charset="-128"/>
            </a:endParaRPr>
          </a:p>
          <a:p>
            <a:pPr marL="0" indent="0">
              <a:buNone/>
            </a:pPr>
            <a:r>
              <a:rPr kumimoji="1" lang="ja-JP" altLang="en-US" sz="2200" b="1" dirty="0">
                <a:solidFill>
                  <a:schemeClr val="accent1"/>
                </a:solidFill>
                <a:latin typeface="BIZ UDP明朝 Medium" panose="02020500000000000000" pitchFamily="18" charset="-128"/>
                <a:ea typeface="BIZ UDP明朝 Medium" panose="02020500000000000000" pitchFamily="18" charset="-128"/>
              </a:rPr>
              <a:t>　　森林劣化＝木材の場合、森林の構造的変化、をもたらすものでないこと</a:t>
            </a:r>
            <a:endParaRPr kumimoji="1" lang="en-US" altLang="ja-JP" sz="2200" b="1" dirty="0">
              <a:solidFill>
                <a:schemeClr val="accent1"/>
              </a:solidFill>
              <a:latin typeface="BIZ UDP明朝 Medium" panose="02020500000000000000" pitchFamily="18" charset="-128"/>
              <a:ea typeface="BIZ UDP明朝 Medium" panose="02020500000000000000" pitchFamily="18" charset="-128"/>
            </a:endParaRPr>
          </a:p>
        </p:txBody>
      </p:sp>
      <p:sp>
        <p:nvSpPr>
          <p:cNvPr id="2" name="スライド番号プレースホルダー 1">
            <a:extLst>
              <a:ext uri="{FF2B5EF4-FFF2-40B4-BE49-F238E27FC236}">
                <a16:creationId xmlns:a16="http://schemas.microsoft.com/office/drawing/2014/main" id="{59E4A9C7-BEDE-EA57-585D-CBD3C12220FF}"/>
              </a:ext>
            </a:extLst>
          </p:cNvPr>
          <p:cNvSpPr>
            <a:spLocks noGrp="1"/>
          </p:cNvSpPr>
          <p:nvPr>
            <p:ph type="sldNum" sz="quarter" idx="12"/>
          </p:nvPr>
        </p:nvSpPr>
        <p:spPr>
          <a:xfrm>
            <a:off x="0" y="6492875"/>
            <a:ext cx="523043"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13</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74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E3802-6BBE-F9A2-3FCD-CF11631F1F79}"/>
              </a:ext>
            </a:extLst>
          </p:cNvPr>
          <p:cNvSpPr>
            <a:spLocks noGrp="1"/>
          </p:cNvSpPr>
          <p:nvPr>
            <p:ph type="title"/>
          </p:nvPr>
        </p:nvSpPr>
        <p:spPr>
          <a:xfrm>
            <a:off x="914891" y="276741"/>
            <a:ext cx="9520158" cy="1049235"/>
          </a:xfrm>
        </p:spPr>
        <p:txBody>
          <a:bodyPr/>
          <a:lstStyle/>
          <a:p>
            <a:r>
              <a:rPr kumimoji="1" lang="ja-JP" altLang="en-US" b="1" dirty="0">
                <a:latin typeface="BIZ UDP明朝 Medium" panose="02020500000000000000" pitchFamily="18" charset="-128"/>
                <a:ea typeface="BIZ UDP明朝 Medium" panose="02020500000000000000" pitchFamily="18" charset="-128"/>
              </a:rPr>
              <a:t>　　　　　　</a:t>
            </a:r>
            <a:r>
              <a:rPr kumimoji="1" lang="en-US" altLang="ja-JP" b="1" dirty="0">
                <a:latin typeface="BIZ UDP明朝 Medium" panose="02020500000000000000" pitchFamily="18" charset="-128"/>
                <a:ea typeface="BIZ UDP明朝 Medium" panose="02020500000000000000" pitchFamily="18" charset="-128"/>
              </a:rPr>
              <a:t>EUDR</a:t>
            </a:r>
            <a:r>
              <a:rPr kumimoji="1" lang="ja-JP" altLang="en-US" b="1" dirty="0">
                <a:latin typeface="BIZ UDP明朝 Medium" panose="02020500000000000000" pitchFamily="18" charset="-128"/>
                <a:ea typeface="BIZ UDP明朝 Medium" panose="02020500000000000000" pitchFamily="18" charset="-128"/>
              </a:rPr>
              <a:t>の主な内容</a:t>
            </a:r>
          </a:p>
        </p:txBody>
      </p:sp>
      <p:sp>
        <p:nvSpPr>
          <p:cNvPr id="3" name="コンテンツ プレースホルダー 2">
            <a:extLst>
              <a:ext uri="{FF2B5EF4-FFF2-40B4-BE49-F238E27FC236}">
                <a16:creationId xmlns:a16="http://schemas.microsoft.com/office/drawing/2014/main" id="{DE300D33-DBAB-7EB6-2E62-A20C29E44627}"/>
              </a:ext>
            </a:extLst>
          </p:cNvPr>
          <p:cNvSpPr>
            <a:spLocks noGrp="1"/>
          </p:cNvSpPr>
          <p:nvPr>
            <p:ph idx="1"/>
          </p:nvPr>
        </p:nvSpPr>
        <p:spPr>
          <a:xfrm>
            <a:off x="1524091" y="1901402"/>
            <a:ext cx="9215029" cy="3450613"/>
          </a:xfrm>
        </p:spPr>
        <p:txBody>
          <a:bodyPr>
            <a:noAutofit/>
          </a:bodyPr>
          <a:lstStyle/>
          <a:p>
            <a:pPr marL="0" indent="0">
              <a:buNone/>
            </a:pPr>
            <a:r>
              <a:rPr kumimoji="1" lang="en-US" altLang="ja-JP" sz="2000" b="1" dirty="0">
                <a:latin typeface="BIZ UDP明朝 Medium" panose="02020500000000000000" pitchFamily="18" charset="-128"/>
                <a:ea typeface="BIZ UDP明朝 Medium" panose="02020500000000000000" pitchFamily="18" charset="-128"/>
              </a:rPr>
              <a:t>EU</a:t>
            </a:r>
            <a:r>
              <a:rPr kumimoji="1" lang="ja-JP" altLang="en-US" sz="2000" b="1" dirty="0">
                <a:latin typeface="BIZ UDP明朝 Medium" panose="02020500000000000000" pitchFamily="18" charset="-128"/>
                <a:ea typeface="BIZ UDP明朝 Medium" panose="02020500000000000000" pitchFamily="18" charset="-128"/>
              </a:rPr>
              <a:t>市場に出荷及び</a:t>
            </a:r>
            <a:r>
              <a:rPr kumimoji="1" lang="en-US" altLang="ja-JP" sz="2000" b="1" dirty="0">
                <a:latin typeface="BIZ UDP明朝 Medium" panose="02020500000000000000" pitchFamily="18" charset="-128"/>
                <a:ea typeface="BIZ UDP明朝 Medium" panose="02020500000000000000" pitchFamily="18" charset="-128"/>
              </a:rPr>
              <a:t>EU</a:t>
            </a:r>
            <a:r>
              <a:rPr kumimoji="1" lang="ja-JP" altLang="en-US" sz="2000" b="1" dirty="0">
                <a:latin typeface="BIZ UDP明朝 Medium" panose="02020500000000000000" pitchFamily="18" charset="-128"/>
                <a:ea typeface="BIZ UDP明朝 Medium" panose="02020500000000000000" pitchFamily="18" charset="-128"/>
              </a:rPr>
              <a:t>からの輸出される産品及び製品に関係する</a:t>
            </a:r>
            <a:r>
              <a:rPr kumimoji="1" lang="ja-JP" altLang="en-US" sz="2000" b="1" dirty="0">
                <a:solidFill>
                  <a:srgbClr val="0070C0"/>
                </a:solidFill>
                <a:latin typeface="BIZ UDP明朝 Medium" panose="02020500000000000000" pitchFamily="18" charset="-128"/>
                <a:ea typeface="BIZ UDP明朝 Medium" panose="02020500000000000000" pitchFamily="18" charset="-128"/>
              </a:rPr>
              <a:t>オペレーター</a:t>
            </a:r>
            <a:r>
              <a:rPr kumimoji="1" lang="ja-JP" altLang="en-US" sz="2000" b="1" dirty="0">
                <a:latin typeface="BIZ UDP明朝 Medium" panose="02020500000000000000" pitchFamily="18" charset="-128"/>
                <a:ea typeface="BIZ UDP明朝 Medium" panose="02020500000000000000" pitchFamily="18" charset="-128"/>
              </a:rPr>
              <a:t>及び</a:t>
            </a:r>
            <a:endParaRPr kumimoji="1" lang="en-US" altLang="ja-JP" sz="2000" b="1" dirty="0">
              <a:latin typeface="BIZ UDP明朝 Medium" panose="02020500000000000000" pitchFamily="18" charset="-128"/>
              <a:ea typeface="BIZ UDP明朝 Medium" panose="02020500000000000000" pitchFamily="18" charset="-128"/>
            </a:endParaRPr>
          </a:p>
          <a:p>
            <a:pPr marL="0" indent="0">
              <a:buNone/>
            </a:pPr>
            <a:r>
              <a:rPr kumimoji="1" lang="ja-JP" altLang="en-US" sz="2000" b="1" dirty="0">
                <a:solidFill>
                  <a:srgbClr val="0070C0"/>
                </a:solidFill>
                <a:latin typeface="BIZ UDP明朝 Medium" panose="02020500000000000000" pitchFamily="18" charset="-128"/>
                <a:ea typeface="BIZ UDP明朝 Medium" panose="02020500000000000000" pitchFamily="18" charset="-128"/>
              </a:rPr>
              <a:t>トレーダー</a:t>
            </a:r>
            <a:r>
              <a:rPr kumimoji="1" lang="ja-JP" altLang="en-US" sz="2000" b="1" dirty="0">
                <a:latin typeface="BIZ UDP明朝 Medium" panose="02020500000000000000" pitchFamily="18" charset="-128"/>
                <a:ea typeface="BIZ UDP明朝 Medium" panose="02020500000000000000" pitchFamily="18" charset="-128"/>
              </a:rPr>
              <a:t>に対する</a:t>
            </a:r>
            <a:r>
              <a:rPr kumimoji="1" lang="en-US" altLang="ja-JP" sz="2000" b="1" dirty="0">
                <a:latin typeface="BIZ UDP明朝 Medium" panose="02020500000000000000" pitchFamily="18" charset="-128"/>
                <a:ea typeface="BIZ UDP明朝 Medium" panose="02020500000000000000" pitchFamily="18" charset="-128"/>
              </a:rPr>
              <a:t>DDS</a:t>
            </a:r>
            <a:r>
              <a:rPr kumimoji="1" lang="ja-JP" altLang="en-US" sz="2000" b="1" dirty="0">
                <a:latin typeface="BIZ UDP明朝 Medium" panose="02020500000000000000" pitchFamily="18" charset="-128"/>
                <a:ea typeface="BIZ UDP明朝 Medium" panose="02020500000000000000" pitchFamily="18" charset="-128"/>
              </a:rPr>
              <a:t>の義務化</a:t>
            </a:r>
            <a:endParaRPr kumimoji="1" lang="en-US" altLang="ja-JP" sz="2000" b="1"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b="1" dirty="0">
              <a:latin typeface="BIZ UDP明朝 Medium" panose="02020500000000000000" pitchFamily="18" charset="-128"/>
              <a:ea typeface="BIZ UDP明朝 Medium" panose="02020500000000000000" pitchFamily="18" charset="-128"/>
            </a:endParaRPr>
          </a:p>
          <a:p>
            <a:pPr marL="0" indent="0">
              <a:buNone/>
            </a:pPr>
            <a:r>
              <a:rPr kumimoji="1" lang="ja-JP" altLang="en-US" sz="2000" b="1" dirty="0">
                <a:latin typeface="BIZ UDP明朝 Medium" panose="02020500000000000000" pitchFamily="18" charset="-128"/>
                <a:ea typeface="BIZ UDP明朝 Medium" panose="02020500000000000000" pitchFamily="18" charset="-128"/>
              </a:rPr>
              <a:t>対象産品</a:t>
            </a:r>
            <a:endParaRPr kumimoji="1" lang="en-US" altLang="ja-JP" sz="2000" b="1" dirty="0">
              <a:latin typeface="BIZ UDP明朝 Medium" panose="02020500000000000000" pitchFamily="18" charset="-128"/>
              <a:ea typeface="BIZ UDP明朝 Medium" panose="02020500000000000000" pitchFamily="18" charset="-128"/>
            </a:endParaRPr>
          </a:p>
          <a:p>
            <a:r>
              <a:rPr kumimoji="1" lang="ja-JP" altLang="en-US" sz="2000" b="1" dirty="0">
                <a:latin typeface="BIZ UDP明朝 Medium" panose="02020500000000000000" pitchFamily="18" charset="-128"/>
                <a:ea typeface="BIZ UDP明朝 Medium" panose="02020500000000000000" pitchFamily="18" charset="-128"/>
              </a:rPr>
              <a:t>木材、大豆、牛肉、パームオイル、ココア、コーヒー、天然ゴムの</a:t>
            </a:r>
            <a:r>
              <a:rPr kumimoji="1" lang="en-US" altLang="ja-JP" sz="2000" b="1" dirty="0">
                <a:latin typeface="BIZ UDP明朝 Medium" panose="02020500000000000000" pitchFamily="18" charset="-128"/>
                <a:ea typeface="BIZ UDP明朝 Medium" panose="02020500000000000000" pitchFamily="18" charset="-128"/>
              </a:rPr>
              <a:t>7</a:t>
            </a:r>
            <a:r>
              <a:rPr kumimoji="1" lang="ja-JP" altLang="en-US" sz="2000" b="1" dirty="0">
                <a:latin typeface="BIZ UDP明朝 Medium" panose="02020500000000000000" pitchFamily="18" charset="-128"/>
                <a:ea typeface="BIZ UDP明朝 Medium" panose="02020500000000000000" pitchFamily="18" charset="-128"/>
              </a:rPr>
              <a:t>品目</a:t>
            </a:r>
            <a:endParaRPr kumimoji="1" lang="en-US" altLang="ja-JP" sz="2000" b="1" dirty="0">
              <a:latin typeface="BIZ UDP明朝 Medium" panose="02020500000000000000" pitchFamily="18" charset="-128"/>
              <a:ea typeface="BIZ UDP明朝 Medium" panose="02020500000000000000" pitchFamily="18" charset="-128"/>
            </a:endParaRPr>
          </a:p>
          <a:p>
            <a:r>
              <a:rPr kumimoji="1" lang="ja-JP" altLang="en-US" sz="2000" b="1" dirty="0">
                <a:latin typeface="BIZ UDP明朝 Medium" panose="02020500000000000000" pitchFamily="18" charset="-128"/>
                <a:ea typeface="BIZ UDP明朝 Medium" panose="02020500000000000000" pitchFamily="18" charset="-128"/>
              </a:rPr>
              <a:t>及びこれら由来の加工品（木材関連では、例えば家具）</a:t>
            </a:r>
            <a:endParaRPr kumimoji="1" lang="en-US" altLang="ja-JP" sz="2000" b="1" dirty="0">
              <a:latin typeface="BIZ UDP明朝 Medium" panose="02020500000000000000" pitchFamily="18" charset="-128"/>
              <a:ea typeface="BIZ UDP明朝 Medium" panose="02020500000000000000" pitchFamily="18" charset="-128"/>
            </a:endParaRPr>
          </a:p>
          <a:p>
            <a:endParaRPr kumimoji="1" lang="en-US" altLang="ja-JP" sz="2000" b="1" dirty="0">
              <a:latin typeface="BIZ UDP明朝 Medium" panose="02020500000000000000" pitchFamily="18" charset="-128"/>
              <a:ea typeface="BIZ UDP明朝 Medium" panose="02020500000000000000" pitchFamily="18" charset="-128"/>
            </a:endParaRPr>
          </a:p>
          <a:p>
            <a:pPr marL="0" indent="0">
              <a:buNone/>
            </a:pPr>
            <a:r>
              <a:rPr kumimoji="1" lang="ja-JP" altLang="en-US" b="1" dirty="0">
                <a:solidFill>
                  <a:schemeClr val="accent5"/>
                </a:solidFill>
                <a:latin typeface="BIZ UDP明朝 Medium" panose="02020500000000000000" pitchFamily="18" charset="-128"/>
                <a:ea typeface="BIZ UDP明朝 Medium" panose="02020500000000000000" pitchFamily="18" charset="-128"/>
              </a:rPr>
              <a:t>認められる条件は</a:t>
            </a:r>
            <a:endParaRPr kumimoji="1" lang="en-US" altLang="ja-JP" b="1" dirty="0">
              <a:solidFill>
                <a:schemeClr val="accent5"/>
              </a:solidFill>
              <a:latin typeface="BIZ UDP明朝 Medium" panose="02020500000000000000" pitchFamily="18" charset="-128"/>
              <a:ea typeface="BIZ UDP明朝 Medium" panose="02020500000000000000" pitchFamily="18" charset="-128"/>
            </a:endParaRPr>
          </a:p>
        </p:txBody>
      </p:sp>
      <p:sp>
        <p:nvSpPr>
          <p:cNvPr id="5" name="スライド番号プレースホルダー 4">
            <a:extLst>
              <a:ext uri="{FF2B5EF4-FFF2-40B4-BE49-F238E27FC236}">
                <a16:creationId xmlns:a16="http://schemas.microsoft.com/office/drawing/2014/main" id="{735EAC1C-0534-6EF0-7C89-85C4ADFC28E7}"/>
              </a:ext>
            </a:extLst>
          </p:cNvPr>
          <p:cNvSpPr>
            <a:spLocks noGrp="1"/>
          </p:cNvSpPr>
          <p:nvPr>
            <p:ph type="sldNum" sz="quarter" idx="12"/>
          </p:nvPr>
        </p:nvSpPr>
        <p:spPr>
          <a:xfrm>
            <a:off x="0" y="6492875"/>
            <a:ext cx="478654"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14</a:t>
            </a:fld>
            <a:endParaRPr kumimoji="1" lang="ja-JP" altLang="en-US" dirty="0">
              <a:latin typeface="Arial" panose="020B0604020202020204" pitchFamily="34" charset="0"/>
              <a:cs typeface="Arial" panose="020B0604020202020204" pitchFamily="34" charset="0"/>
            </a:endParaRPr>
          </a:p>
        </p:txBody>
      </p:sp>
      <p:sp>
        <p:nvSpPr>
          <p:cNvPr id="4" name="正方形/長方形 3">
            <a:extLst>
              <a:ext uri="{FF2B5EF4-FFF2-40B4-BE49-F238E27FC236}">
                <a16:creationId xmlns:a16="http://schemas.microsoft.com/office/drawing/2014/main" id="{683EA8BF-7A13-0E04-D5A0-88CE0AA4C151}"/>
              </a:ext>
            </a:extLst>
          </p:cNvPr>
          <p:cNvSpPr/>
          <p:nvPr/>
        </p:nvSpPr>
        <p:spPr>
          <a:xfrm>
            <a:off x="4494870" y="4647389"/>
            <a:ext cx="6731839" cy="14092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kumimoji="1" lang="ja-JP" altLang="en-US" sz="2000" b="1" dirty="0">
                <a:latin typeface="BIZ UDP明朝 Medium" panose="02020500000000000000" pitchFamily="18" charset="-128"/>
                <a:ea typeface="BIZ UDP明朝 Medium" panose="02020500000000000000" pitchFamily="18" charset="-128"/>
              </a:rPr>
              <a:t>・</a:t>
            </a:r>
            <a:r>
              <a:rPr kumimoji="1" lang="en-US" altLang="ja-JP" sz="2000" b="1" dirty="0">
                <a:latin typeface="BIZ UDP明朝 Medium" panose="02020500000000000000" pitchFamily="18" charset="-128"/>
                <a:ea typeface="BIZ UDP明朝 Medium" panose="02020500000000000000" pitchFamily="18" charset="-128"/>
              </a:rPr>
              <a:t>deforestation-free</a:t>
            </a:r>
            <a:r>
              <a:rPr kumimoji="1" lang="ja-JP" altLang="en-US" sz="2000" b="1" dirty="0">
                <a:latin typeface="BIZ UDP明朝 Medium" panose="02020500000000000000" pitchFamily="18" charset="-128"/>
                <a:ea typeface="BIZ UDP明朝 Medium" panose="02020500000000000000" pitchFamily="18" charset="-128"/>
              </a:rPr>
              <a:t>である（</a:t>
            </a:r>
            <a:r>
              <a:rPr kumimoji="1" lang="en-US" altLang="ja-JP" sz="2000" b="1" dirty="0">
                <a:latin typeface="BIZ UDP明朝 Medium" panose="02020500000000000000" pitchFamily="18" charset="-128"/>
                <a:ea typeface="BIZ UDP明朝 Medium" panose="02020500000000000000" pitchFamily="18" charset="-128"/>
              </a:rPr>
              <a:t>2020</a:t>
            </a:r>
            <a:r>
              <a:rPr kumimoji="1" lang="ja-JP" altLang="en-US" sz="2000" b="1" dirty="0">
                <a:latin typeface="BIZ UDP明朝 Medium" panose="02020500000000000000" pitchFamily="18" charset="-128"/>
                <a:ea typeface="BIZ UDP明朝 Medium" panose="02020500000000000000" pitchFamily="18" charset="-128"/>
              </a:rPr>
              <a:t>年</a:t>
            </a:r>
            <a:r>
              <a:rPr kumimoji="1" lang="en-US" altLang="ja-JP" sz="2000" b="1" dirty="0">
                <a:latin typeface="BIZ UDP明朝 Medium" panose="02020500000000000000" pitchFamily="18" charset="-128"/>
                <a:ea typeface="BIZ UDP明朝 Medium" panose="02020500000000000000" pitchFamily="18" charset="-128"/>
              </a:rPr>
              <a:t>12</a:t>
            </a:r>
            <a:r>
              <a:rPr kumimoji="1" lang="ja-JP" altLang="en-US" sz="2000" b="1" dirty="0">
                <a:latin typeface="BIZ UDP明朝 Medium" panose="02020500000000000000" pitchFamily="18" charset="-128"/>
                <a:ea typeface="BIZ UDP明朝 Medium" panose="02020500000000000000" pitchFamily="18" charset="-128"/>
              </a:rPr>
              <a:t>月</a:t>
            </a:r>
            <a:r>
              <a:rPr kumimoji="1" lang="en-US" altLang="ja-JP" sz="2000" b="1" dirty="0">
                <a:latin typeface="BIZ UDP明朝 Medium" panose="02020500000000000000" pitchFamily="18" charset="-128"/>
                <a:ea typeface="BIZ UDP明朝 Medium" panose="02020500000000000000" pitchFamily="18" charset="-128"/>
              </a:rPr>
              <a:t>31</a:t>
            </a:r>
            <a:r>
              <a:rPr kumimoji="1" lang="ja-JP" altLang="en-US" sz="2000" b="1" dirty="0">
                <a:latin typeface="BIZ UDP明朝 Medium" panose="02020500000000000000" pitchFamily="18" charset="-128"/>
                <a:ea typeface="BIZ UDP明朝 Medium" panose="02020500000000000000" pitchFamily="18" charset="-128"/>
              </a:rPr>
              <a:t>日以降）</a:t>
            </a:r>
            <a:endParaRPr kumimoji="1" lang="en-US" altLang="ja-JP" sz="2000" b="1" dirty="0">
              <a:latin typeface="BIZ UDP明朝 Medium" panose="02020500000000000000" pitchFamily="18" charset="-128"/>
              <a:ea typeface="BIZ UDP明朝 Medium" panose="02020500000000000000" pitchFamily="18" charset="-128"/>
            </a:endParaRPr>
          </a:p>
          <a:p>
            <a:pPr marL="0" indent="0">
              <a:buNone/>
            </a:pPr>
            <a:r>
              <a:rPr kumimoji="1" lang="ja-JP" altLang="en-US" sz="2000" b="1" dirty="0">
                <a:latin typeface="BIZ UDP明朝 Medium" panose="02020500000000000000" pitchFamily="18" charset="-128"/>
                <a:ea typeface="BIZ UDP明朝 Medium" panose="02020500000000000000" pitchFamily="18" charset="-128"/>
              </a:rPr>
              <a:t>・生産国の関連法令に違反していない</a:t>
            </a:r>
            <a:endParaRPr kumimoji="1" lang="en-US" altLang="ja-JP" sz="2000" b="1" dirty="0">
              <a:latin typeface="BIZ UDP明朝 Medium" panose="02020500000000000000" pitchFamily="18" charset="-128"/>
              <a:ea typeface="BIZ UDP明朝 Medium" panose="02020500000000000000" pitchFamily="18" charset="-128"/>
            </a:endParaRPr>
          </a:p>
          <a:p>
            <a:pPr marL="0" indent="0">
              <a:buNone/>
            </a:pPr>
            <a:r>
              <a:rPr kumimoji="1" lang="ja-JP" altLang="en-US" sz="2000" b="1" dirty="0">
                <a:latin typeface="BIZ UDP明朝 Medium" panose="02020500000000000000" pitchFamily="18" charset="-128"/>
                <a:ea typeface="BIZ UDP明朝 Medium" panose="02020500000000000000" pitchFamily="18" charset="-128"/>
              </a:rPr>
              <a:t>・</a:t>
            </a:r>
            <a:r>
              <a:rPr kumimoji="1" lang="en-US" altLang="ja-JP" sz="2000" b="1" dirty="0">
                <a:latin typeface="BIZ UDP明朝 Medium" panose="02020500000000000000" pitchFamily="18" charset="-128"/>
                <a:ea typeface="BIZ UDP明朝 Medium" panose="02020500000000000000" pitchFamily="18" charset="-128"/>
              </a:rPr>
              <a:t>DDS</a:t>
            </a:r>
            <a:r>
              <a:rPr kumimoji="1" lang="ja-JP" altLang="en-US" sz="2000" b="1" dirty="0">
                <a:latin typeface="BIZ UDP明朝 Medium" panose="02020500000000000000" pitchFamily="18" charset="-128"/>
                <a:ea typeface="BIZ UDP明朝 Medium" panose="02020500000000000000" pitchFamily="18" charset="-128"/>
              </a:rPr>
              <a:t>が実施されている</a:t>
            </a:r>
          </a:p>
        </p:txBody>
      </p:sp>
    </p:spTree>
    <p:extLst>
      <p:ext uri="{BB962C8B-B14F-4D97-AF65-F5344CB8AC3E}">
        <p14:creationId xmlns:p14="http://schemas.microsoft.com/office/powerpoint/2010/main" val="42614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2630C33-E06A-30ED-A618-7BEA4B80A99F}"/>
              </a:ext>
            </a:extLst>
          </p:cNvPr>
          <p:cNvSpPr txBox="1"/>
          <p:nvPr/>
        </p:nvSpPr>
        <p:spPr>
          <a:xfrm>
            <a:off x="1014675" y="843677"/>
            <a:ext cx="10911840" cy="4739759"/>
          </a:xfrm>
          <a:prstGeom prst="rect">
            <a:avLst/>
          </a:prstGeom>
          <a:noFill/>
        </p:spPr>
        <p:txBody>
          <a:bodyPr wrap="square">
            <a:spAutoFit/>
          </a:bodyPr>
          <a:lstStyle/>
          <a:p>
            <a:r>
              <a:rPr lang="en-US" altLang="ja-JP" sz="1800" b="1" i="0" u="none" strike="noStrike" baseline="0" dirty="0">
                <a:solidFill>
                  <a:srgbClr val="000000"/>
                </a:solidFill>
                <a:latin typeface="BIZ UDP明朝 Medium" panose="02020500000000000000" pitchFamily="18" charset="-128"/>
                <a:ea typeface="BIZ UDP明朝 Medium" panose="02020500000000000000" pitchFamily="18" charset="-128"/>
              </a:rPr>
              <a:t>EU</a:t>
            </a:r>
            <a:r>
              <a:rPr lang="ja-JP" altLang="en-US" sz="1800" b="1" i="0" u="none" strike="noStrike" baseline="0" dirty="0">
                <a:solidFill>
                  <a:srgbClr val="000000"/>
                </a:solidFill>
                <a:latin typeface="BIZ UDP明朝 Medium" panose="02020500000000000000" pitchFamily="18" charset="-128"/>
                <a:ea typeface="BIZ UDP明朝 Medium" panose="02020500000000000000" pitchFamily="18" charset="-128"/>
              </a:rPr>
              <a:t>規則付属書記載の関連商品、製品の例（木材）</a:t>
            </a:r>
            <a:endParaRPr lang="en-US" altLang="ja-JP" sz="1800" b="1" i="0" u="none" strike="noStrike" baseline="0">
              <a:solidFill>
                <a:srgbClr val="000000"/>
              </a:solidFill>
              <a:latin typeface="BIZ UDP明朝 Medium" panose="02020500000000000000" pitchFamily="18" charset="-128"/>
              <a:ea typeface="BIZ UDP明朝 Medium" panose="02020500000000000000" pitchFamily="18" charset="-128"/>
            </a:endParaRPr>
          </a:p>
          <a:p>
            <a:endParaRPr lang="en-US" altLang="ja-JP" sz="18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pPr marL="342900" indent="-342900">
              <a:buAutoNum type="arabicPlain" startAt="4401"/>
            </a:pP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    燃料用材</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pPr marL="342900" indent="-342900">
              <a:buAutoNum type="arabicPlain" startAt="4403"/>
            </a:pP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   原木（樹皮または辺材をはがしてあるかないか、または大まかに四角に切ってあるかないかを問わない。）</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dirty="0">
                <a:solidFill>
                  <a:srgbClr val="000000"/>
                </a:solidFill>
                <a:latin typeface="BIZ UDP明朝 Medium" panose="02020500000000000000" pitchFamily="18" charset="-128"/>
                <a:ea typeface="BIZ UDP明朝 Medium" panose="02020500000000000000" pitchFamily="18" charset="-128"/>
              </a:rPr>
              <a:t>4407   </a:t>
            </a:r>
            <a:r>
              <a:rPr lang="ja-JP" altLang="en-US" sz="1400" b="1" dirty="0">
                <a:solidFill>
                  <a:srgbClr val="000000"/>
                </a:solidFill>
                <a:latin typeface="BIZ UDP明朝 Medium" panose="02020500000000000000" pitchFamily="18" charset="-128"/>
                <a:ea typeface="BIZ UDP明朝 Medium" panose="02020500000000000000" pitchFamily="18" charset="-128"/>
              </a:rPr>
              <a:t>暑さ</a:t>
            </a:r>
            <a:r>
              <a:rPr lang="en-US" altLang="ja-JP" sz="1400" b="1" dirty="0">
                <a:solidFill>
                  <a:srgbClr val="000000"/>
                </a:solidFill>
                <a:latin typeface="BIZ UDP明朝 Medium" panose="02020500000000000000" pitchFamily="18" charset="-128"/>
                <a:ea typeface="BIZ UDP明朝 Medium" panose="02020500000000000000" pitchFamily="18" charset="-128"/>
              </a:rPr>
              <a:t>6mm</a:t>
            </a:r>
            <a:r>
              <a:rPr lang="ja-JP" altLang="en-US" sz="1400" b="1" dirty="0">
                <a:solidFill>
                  <a:srgbClr val="000000"/>
                </a:solidFill>
                <a:latin typeface="BIZ UDP明朝 Medium" panose="02020500000000000000" pitchFamily="18" charset="-128"/>
                <a:ea typeface="BIZ UDP明朝 Medium" panose="02020500000000000000" pitchFamily="18" charset="-128"/>
              </a:rPr>
              <a:t>を超える製材品</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4412</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　 合板、ベニヤ板および類似の積層木材</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4413   </a:t>
            </a:r>
            <a:r>
              <a:rPr lang="ja-JP" altLang="en-US" sz="1400" b="1" dirty="0">
                <a:solidFill>
                  <a:srgbClr val="000000"/>
                </a:solidFill>
                <a:latin typeface="BIZ UDP明朝 Medium" panose="02020500000000000000" pitchFamily="18" charset="-128"/>
                <a:ea typeface="BIZ UDP明朝 Medium" panose="02020500000000000000" pitchFamily="18" charset="-128"/>
              </a:rPr>
              <a:t>ブロック、プレート、ストリップまたはプロファイル形状の圧縮木材</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4414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絵画、写真、鏡または類似の物体用の木製フレーム</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pPr marL="342900" indent="-342900">
              <a:buAutoNum type="arabicPlain" startAt="4415"/>
            </a:pP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   木製の梱包ケース、箱、木枠、ドラムおよび類似の梱包材、木製のケーブルドラム。木製のパレット、ボックスパレット、その他の積載板</a:t>
            </a:r>
            <a:r>
              <a:rPr lang="ja-JP" altLang="en-US" sz="1400" b="1" dirty="0">
                <a:solidFill>
                  <a:srgbClr val="000000"/>
                </a:solidFill>
                <a:latin typeface="BIZ UDP明朝 Medium" panose="02020500000000000000" pitchFamily="18" charset="-128"/>
                <a:ea typeface="BIZ UDP明朝 Medium" panose="02020500000000000000" pitchFamily="18" charset="-128"/>
              </a:rPr>
              <a:t>、</a:t>
            </a:r>
            <a:endParaRPr lang="en-US" altLang="ja-JP" sz="1400" b="1" dirty="0">
              <a:solidFill>
                <a:srgbClr val="000000"/>
              </a:solidFill>
              <a:latin typeface="BIZ UDP明朝 Medium" panose="02020500000000000000" pitchFamily="18" charset="-128"/>
              <a:ea typeface="BIZ UDP明朝 Medium" panose="02020500000000000000" pitchFamily="18" charset="-128"/>
            </a:endParaRP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木製のパレットカラー（市場に出される他の製品を支持、保護、または運搬するための梱包材としてのみ使用される梱包材は含まない）</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pPr marL="342900" indent="-342900">
              <a:buAutoNum type="arabicPlain" startAt="4415"/>
            </a:pP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   木製の樽、樽、大桶、桶、その他の樽製造製品およびその部分品（樽材を含む）</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4418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木製の建築用木工製品（セルラーウッドパネル、組み立てられたフローリングパネル、シングルおよびシェイクを含む）</a:t>
            </a: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4419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木製の食器および台所用品</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dirty="0">
                <a:solidFill>
                  <a:srgbClr val="000000"/>
                </a:solidFill>
                <a:latin typeface="BIZ UDP明朝 Medium" panose="02020500000000000000" pitchFamily="18" charset="-128"/>
                <a:ea typeface="BIZ UDP明朝 Medium" panose="02020500000000000000" pitchFamily="18" charset="-128"/>
              </a:rPr>
              <a:t>4420   </a:t>
            </a:r>
            <a:r>
              <a:rPr lang="ja-JP" altLang="en-US" sz="1400" b="1" dirty="0">
                <a:solidFill>
                  <a:srgbClr val="000000"/>
                </a:solidFill>
                <a:latin typeface="BIZ UDP明朝 Medium" panose="02020500000000000000" pitchFamily="18" charset="-128"/>
                <a:ea typeface="BIZ UDP明朝 Medium" panose="02020500000000000000" pitchFamily="18" charset="-128"/>
              </a:rPr>
              <a:t>木製の寄木細工および象嵌細工、木製の宝飾品または刃物類用の小箱およびケース、およびこれに類する製品、木製の小像およびその  </a:t>
            </a:r>
            <a:endParaRPr lang="en-US" altLang="ja-JP" sz="1400" b="1" dirty="0">
              <a:solidFill>
                <a:srgbClr val="000000"/>
              </a:solidFill>
              <a:latin typeface="BIZ UDP明朝 Medium" panose="02020500000000000000" pitchFamily="18" charset="-128"/>
              <a:ea typeface="BIZ UDP明朝 Medium" panose="02020500000000000000" pitchFamily="18" charset="-128"/>
            </a:endParaRPr>
          </a:p>
          <a:p>
            <a:r>
              <a:rPr lang="en-US" altLang="ja-JP" sz="1400" b="1" dirty="0">
                <a:solidFill>
                  <a:srgbClr val="000000"/>
                </a:solidFill>
                <a:latin typeface="BIZ UDP明朝 Medium" panose="02020500000000000000" pitchFamily="18" charset="-128"/>
                <a:ea typeface="BIZ UDP明朝 Medium" panose="02020500000000000000" pitchFamily="18" charset="-128"/>
              </a:rPr>
              <a:t>           </a:t>
            </a:r>
            <a:r>
              <a:rPr lang="ja-JP" altLang="en-US" sz="1400" b="1" dirty="0">
                <a:solidFill>
                  <a:srgbClr val="000000"/>
                </a:solidFill>
                <a:latin typeface="BIZ UDP明朝 Medium" panose="02020500000000000000" pitchFamily="18" charset="-128"/>
                <a:ea typeface="BIZ UDP明朝 Medium" panose="02020500000000000000" pitchFamily="18" charset="-128"/>
              </a:rPr>
              <a:t>他の装飾品</a:t>
            </a:r>
            <a:r>
              <a:rPr lang="en-US" altLang="ja-JP" sz="1400" b="1" dirty="0">
                <a:solidFill>
                  <a:srgbClr val="000000"/>
                </a:solidFill>
                <a:latin typeface="BIZ UDP明朝 Medium" panose="02020500000000000000" pitchFamily="18" charset="-128"/>
                <a:ea typeface="BIZ UDP明朝 Medium" panose="02020500000000000000" pitchFamily="18" charset="-128"/>
              </a:rPr>
              <a:t>94</a:t>
            </a:r>
            <a:r>
              <a:rPr lang="ja-JP" altLang="en-US" sz="1400" b="1" dirty="0">
                <a:solidFill>
                  <a:srgbClr val="000000"/>
                </a:solidFill>
                <a:latin typeface="BIZ UDP明朝 Medium" panose="02020500000000000000" pitchFamily="18" charset="-128"/>
                <a:ea typeface="BIZ UDP明朝 Medium" panose="02020500000000000000" pitchFamily="18" charset="-128"/>
              </a:rPr>
              <a:t>類に該当しない木製家具</a:t>
            </a:r>
            <a:r>
              <a:rPr lang="ja-JP" altLang="en-US" sz="1400" b="0" i="0" u="none" strike="noStrike" baseline="0" dirty="0">
                <a:solidFill>
                  <a:srgbClr val="000000"/>
                </a:solidFill>
                <a:latin typeface="BIZ UDP明朝 Medium" panose="02020500000000000000" pitchFamily="18" charset="-128"/>
                <a:ea typeface="BIZ UDP明朝 Medium" panose="02020500000000000000" pitchFamily="18" charset="-128"/>
              </a:rPr>
              <a:t>　　　　　　　　　　　</a:t>
            </a:r>
            <a:endParaRPr lang="en-US" altLang="ja-JP" sz="1400" b="0" i="0" u="none" strike="noStrike" baseline="0" dirty="0">
              <a:solidFill>
                <a:srgbClr val="000000"/>
              </a:solidFill>
              <a:latin typeface="BIZ UDP明朝 Medium" panose="02020500000000000000" pitchFamily="18" charset="-128"/>
              <a:ea typeface="BIZ UDP明朝 Medium" panose="02020500000000000000" pitchFamily="18" charset="-128"/>
            </a:endParaRP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4421</a:t>
            </a:r>
            <a:r>
              <a:rPr lang="en-US" altLang="ja-JP" sz="1400" b="0" i="0" u="none" strike="noStrike" baseline="0" dirty="0">
                <a:solidFill>
                  <a:srgbClr val="000000"/>
                </a:solidFill>
                <a:latin typeface="BIZ UDP明朝 Medium" panose="02020500000000000000" pitchFamily="18" charset="-128"/>
                <a:ea typeface="BIZ UDP明朝 Medium" panose="02020500000000000000" pitchFamily="18" charset="-128"/>
              </a:rPr>
              <a:t>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その他の木製製品</a:t>
            </a:r>
          </a:p>
          <a:p>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           竹製品および再生製品（廃棄物およびスクラップ）を除く、統合製品分類表の</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47</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類および</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48</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類のパルプおよび紙</a:t>
            </a: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 ex 49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印刷された書籍、新聞、絵画、その他の印刷製品、紙製の原稿、タイプ原稿および設計図</a:t>
            </a: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 ex 9401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木製の椅子（</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9402</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類のものを除く。ベッドに変形できるか否かを問わない）およびその部分品</a:t>
            </a: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9403 30</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9403 40</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9403 50</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9403 60</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および</a:t>
            </a:r>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9403 91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木製家具およびその部分品</a:t>
            </a:r>
          </a:p>
          <a:p>
            <a:r>
              <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rPr>
              <a:t>9406 10 </a:t>
            </a:r>
            <a:r>
              <a:rPr lang="ja-JP" altLang="en-US" sz="1400" b="1" i="0" u="none" strike="noStrike" baseline="0" dirty="0">
                <a:solidFill>
                  <a:srgbClr val="000000"/>
                </a:solidFill>
                <a:latin typeface="BIZ UDP明朝 Medium" panose="02020500000000000000" pitchFamily="18" charset="-128"/>
                <a:ea typeface="BIZ UDP明朝 Medium" panose="02020500000000000000" pitchFamily="18" charset="-128"/>
              </a:rPr>
              <a:t>木製のプレハブ建築物</a:t>
            </a:r>
            <a:endParaRPr lang="en-US" altLang="ja-JP" sz="1400" b="1" i="0" u="none" strike="noStrike" baseline="0" dirty="0">
              <a:solidFill>
                <a:srgbClr val="000000"/>
              </a:solidFill>
              <a:latin typeface="BIZ UDP明朝 Medium" panose="02020500000000000000" pitchFamily="18" charset="-128"/>
              <a:ea typeface="BIZ UDP明朝 Medium" panose="02020500000000000000" pitchFamily="18" charset="-128"/>
            </a:endParaRPr>
          </a:p>
        </p:txBody>
      </p:sp>
      <p:sp>
        <p:nvSpPr>
          <p:cNvPr id="2" name="スライド番号プレースホルダー 1">
            <a:extLst>
              <a:ext uri="{FF2B5EF4-FFF2-40B4-BE49-F238E27FC236}">
                <a16:creationId xmlns:a16="http://schemas.microsoft.com/office/drawing/2014/main" id="{09B1901D-E934-9C85-3AC8-D878D980B531}"/>
              </a:ext>
            </a:extLst>
          </p:cNvPr>
          <p:cNvSpPr>
            <a:spLocks noGrp="1"/>
          </p:cNvSpPr>
          <p:nvPr>
            <p:ph type="sldNum" sz="quarter" idx="12"/>
          </p:nvPr>
        </p:nvSpPr>
        <p:spPr/>
        <p:txBody>
          <a:bodyPr/>
          <a:lstStyle/>
          <a:p>
            <a:fld id="{1595C7DD-7966-459F-A3C4-611A894DCDCC}" type="slidenum">
              <a:rPr kumimoji="1" lang="ja-JP" altLang="en-US" smtClean="0"/>
              <a:t>15</a:t>
            </a:fld>
            <a:endParaRPr kumimoji="1" lang="ja-JP" altLang="en-US"/>
          </a:p>
        </p:txBody>
      </p:sp>
    </p:spTree>
    <p:extLst>
      <p:ext uri="{BB962C8B-B14F-4D97-AF65-F5344CB8AC3E}">
        <p14:creationId xmlns:p14="http://schemas.microsoft.com/office/powerpoint/2010/main" val="120032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0D555-A67D-6C46-A547-7CFDD294FFA5}"/>
              </a:ext>
            </a:extLst>
          </p:cNvPr>
          <p:cNvSpPr>
            <a:spLocks noGrp="1"/>
          </p:cNvSpPr>
          <p:nvPr>
            <p:ph type="title"/>
          </p:nvPr>
        </p:nvSpPr>
        <p:spPr/>
        <p:txBody>
          <a:bodyPr/>
          <a:lstStyle/>
          <a:p>
            <a:r>
              <a:rPr kumimoji="1" lang="ja-JP" altLang="en-US" b="1" dirty="0">
                <a:latin typeface="BIZ UDP明朝 Medium" panose="02020500000000000000" pitchFamily="18" charset="-128"/>
                <a:ea typeface="BIZ UDP明朝 Medium" panose="02020500000000000000" pitchFamily="18" charset="-128"/>
              </a:rPr>
              <a:t>　　　　　オペレーターとトレーダー　　　</a:t>
            </a:r>
            <a:endParaRPr kumimoji="1" lang="ja-JP" altLang="en-US" dirty="0"/>
          </a:p>
        </p:txBody>
      </p:sp>
      <p:sp>
        <p:nvSpPr>
          <p:cNvPr id="4" name="タイトル 1">
            <a:extLst>
              <a:ext uri="{FF2B5EF4-FFF2-40B4-BE49-F238E27FC236}">
                <a16:creationId xmlns:a16="http://schemas.microsoft.com/office/drawing/2014/main" id="{A198BA09-09F5-DCDA-70FE-C0EF9FBEAFF1}"/>
              </a:ext>
            </a:extLst>
          </p:cNvPr>
          <p:cNvSpPr>
            <a:spLocks noGrp="1"/>
          </p:cNvSpPr>
          <p:nvPr>
            <p:ph idx="1"/>
          </p:nvPr>
        </p:nvSpPr>
        <p:spPr>
          <a:xfrm>
            <a:off x="938253" y="2004760"/>
            <a:ext cx="10988703" cy="4023360"/>
          </a:xfrm>
        </p:spPr>
        <p:txBody>
          <a:bodyPr>
            <a:normAutofit fontScale="97500"/>
          </a:bodyPr>
          <a:lstStyle/>
          <a:p>
            <a:pPr marL="0" indent="0">
              <a:buNone/>
            </a:pPr>
            <a:r>
              <a:rPr kumimoji="1" lang="ja-JP" altLang="en-US" b="1" dirty="0">
                <a:latin typeface="BIZ UDP明朝 Medium" panose="02020500000000000000" pitchFamily="18" charset="-128"/>
                <a:ea typeface="BIZ UDP明朝 Medium" panose="02020500000000000000" pitchFamily="18" charset="-128"/>
              </a:rPr>
              <a:t>　　　　</a:t>
            </a:r>
            <a:br>
              <a:rPr kumimoji="1" lang="en-US" altLang="ja-JP" b="1" dirty="0">
                <a:latin typeface="BIZ UDP明朝 Medium" panose="02020500000000000000" pitchFamily="18" charset="-128"/>
                <a:ea typeface="BIZ UDP明朝 Medium" panose="02020500000000000000" pitchFamily="18" charset="-128"/>
              </a:rPr>
            </a:br>
            <a:br>
              <a:rPr kumimoji="1" lang="en-US" altLang="ja-JP" b="1" dirty="0">
                <a:latin typeface="BIZ UDP明朝 Medium" panose="02020500000000000000" pitchFamily="18" charset="-128"/>
                <a:ea typeface="BIZ UDP明朝 Medium" panose="02020500000000000000" pitchFamily="18" charset="-128"/>
              </a:rPr>
            </a:br>
            <a:r>
              <a:rPr kumimoji="1" lang="ja-JP" altLang="en-US" sz="2200" b="1" dirty="0">
                <a:latin typeface="BIZ UDP明朝 Medium" panose="02020500000000000000" pitchFamily="18" charset="-128"/>
                <a:ea typeface="BIZ UDP明朝 Medium" panose="02020500000000000000" pitchFamily="18" charset="-128"/>
              </a:rPr>
              <a:t>オペレーター：関連製品を</a:t>
            </a:r>
            <a:r>
              <a:rPr kumimoji="1" lang="en-US" altLang="ja-JP" sz="2200" b="1" dirty="0">
                <a:latin typeface="BIZ UDP明朝 Medium" panose="02020500000000000000" pitchFamily="18" charset="-128"/>
                <a:ea typeface="BIZ UDP明朝 Medium" panose="02020500000000000000" pitchFamily="18" charset="-128"/>
              </a:rPr>
              <a:t>EU</a:t>
            </a:r>
            <a:r>
              <a:rPr kumimoji="1" lang="ja-JP" altLang="en-US" sz="2200" b="1" dirty="0">
                <a:latin typeface="BIZ UDP明朝 Medium" panose="02020500000000000000" pitchFamily="18" charset="-128"/>
                <a:ea typeface="BIZ UDP明朝 Medium" panose="02020500000000000000" pitchFamily="18" charset="-128"/>
              </a:rPr>
              <a:t>市場に出す（</a:t>
            </a:r>
            <a:r>
              <a:rPr kumimoji="1" lang="ja-JP" altLang="en-US" sz="2200" b="1" dirty="0">
                <a:solidFill>
                  <a:srgbClr val="0070C0"/>
                </a:solidFill>
                <a:latin typeface="BIZ UDP明朝 Medium" panose="02020500000000000000" pitchFamily="18" charset="-128"/>
                <a:ea typeface="BIZ UDP明朝 Medium" panose="02020500000000000000" pitchFamily="18" charset="-128"/>
              </a:rPr>
              <a:t>最初に利用可能とする</a:t>
            </a:r>
            <a:r>
              <a:rPr kumimoji="1" lang="ja-JP" altLang="en-US" sz="2200" b="1" dirty="0">
                <a:latin typeface="BIZ UDP明朝 Medium" panose="02020500000000000000" pitchFamily="18" charset="-128"/>
                <a:ea typeface="BIZ UDP明朝 Medium" panose="02020500000000000000" pitchFamily="18" charset="-128"/>
              </a:rPr>
              <a:t>）あるいは</a:t>
            </a:r>
            <a:r>
              <a:rPr kumimoji="1" lang="en-US" altLang="ja-JP" sz="2200" b="1" dirty="0">
                <a:latin typeface="BIZ UDP明朝 Medium" panose="02020500000000000000" pitchFamily="18" charset="-128"/>
                <a:ea typeface="BIZ UDP明朝 Medium" panose="02020500000000000000" pitchFamily="18" charset="-128"/>
              </a:rPr>
              <a:t>EU</a:t>
            </a:r>
            <a:r>
              <a:rPr kumimoji="1" lang="ja-JP" altLang="en-US" sz="2200" b="1" dirty="0">
                <a:latin typeface="BIZ UDP明朝 Medium" panose="02020500000000000000" pitchFamily="18" charset="-128"/>
                <a:ea typeface="BIZ UDP明朝 Medium" panose="02020500000000000000" pitchFamily="18" charset="-128"/>
              </a:rPr>
              <a:t>から</a:t>
            </a:r>
            <a:r>
              <a:rPr kumimoji="1" lang="ja-JP" altLang="en-US" sz="2200" b="1" dirty="0">
                <a:solidFill>
                  <a:srgbClr val="0070C0"/>
                </a:solidFill>
                <a:latin typeface="BIZ UDP明朝 Medium" panose="02020500000000000000" pitchFamily="18" charset="-128"/>
                <a:ea typeface="BIZ UDP明朝 Medium" panose="02020500000000000000" pitchFamily="18" charset="-128"/>
              </a:rPr>
              <a:t>輸出</a:t>
            </a:r>
            <a:r>
              <a:rPr kumimoji="1" lang="ja-JP" altLang="en-US" sz="2200" b="1" dirty="0">
                <a:latin typeface="BIZ UDP明朝 Medium" panose="02020500000000000000" pitchFamily="18" charset="-128"/>
                <a:ea typeface="BIZ UDP明朝 Medium" panose="02020500000000000000" pitchFamily="18" charset="-128"/>
              </a:rPr>
              <a:t>する者</a:t>
            </a: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br>
              <a:rPr kumimoji="1" lang="en-US" altLang="ja-JP" sz="2200" b="1" dirty="0">
                <a:latin typeface="BIZ UDP明朝 Medium" panose="02020500000000000000" pitchFamily="18" charset="-128"/>
                <a:ea typeface="BIZ UDP明朝 Medium" panose="02020500000000000000" pitchFamily="18" charset="-128"/>
              </a:rPr>
            </a:br>
            <a:br>
              <a:rPr kumimoji="1" lang="en-US" altLang="ja-JP" sz="2200" b="1" dirty="0">
                <a:latin typeface="BIZ UDP明朝 Medium" panose="02020500000000000000" pitchFamily="18" charset="-128"/>
                <a:ea typeface="BIZ UDP明朝 Medium" panose="02020500000000000000" pitchFamily="18" charset="-128"/>
              </a:rPr>
            </a:br>
            <a:r>
              <a:rPr kumimoji="1" lang="ja-JP" altLang="en-US" sz="2200" b="1" dirty="0">
                <a:latin typeface="BIZ UDP明朝 Medium" panose="02020500000000000000" pitchFamily="18" charset="-128"/>
                <a:ea typeface="BIZ UDP明朝 Medium" panose="02020500000000000000" pitchFamily="18" charset="-128"/>
              </a:rPr>
              <a:t>トレーダー：関連製品を市場に入手可能とするオペレーター以外のサプライチェーン上の者　</a:t>
            </a: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r>
              <a:rPr kumimoji="1" lang="ja-JP" altLang="en-US" sz="2200" b="1" dirty="0">
                <a:latin typeface="BIZ UDP明朝 Medium" panose="02020500000000000000" pitchFamily="18" charset="-128"/>
                <a:ea typeface="BIZ UDP明朝 Medium" panose="02020500000000000000" pitchFamily="18" charset="-128"/>
              </a:rPr>
              <a:t>　＊「入手可能にする」とは、</a:t>
            </a:r>
            <a:r>
              <a:rPr kumimoji="1" lang="en-US" altLang="ja-JP" sz="2200" b="1" dirty="0">
                <a:latin typeface="BIZ UDP明朝 Medium" panose="02020500000000000000" pitchFamily="18" charset="-128"/>
                <a:ea typeface="BIZ UDP明朝 Medium" panose="02020500000000000000" pitchFamily="18" charset="-128"/>
              </a:rPr>
              <a:t>EU</a:t>
            </a:r>
            <a:r>
              <a:rPr kumimoji="1" lang="ja-JP" altLang="en-US" sz="2200" b="1" dirty="0">
                <a:latin typeface="BIZ UDP明朝 Medium" panose="02020500000000000000" pitchFamily="18" charset="-128"/>
                <a:ea typeface="BIZ UDP明朝 Medium" panose="02020500000000000000" pitchFamily="18" charset="-128"/>
              </a:rPr>
              <a:t>市場における</a:t>
            </a:r>
            <a:r>
              <a:rPr kumimoji="1" lang="ja-JP" altLang="en-US" sz="2200" b="1" dirty="0">
                <a:solidFill>
                  <a:srgbClr val="0070C0"/>
                </a:solidFill>
                <a:latin typeface="BIZ UDP明朝 Medium" panose="02020500000000000000" pitchFamily="18" charset="-128"/>
                <a:ea typeface="BIZ UDP明朝 Medium" panose="02020500000000000000" pitchFamily="18" charset="-128"/>
              </a:rPr>
              <a:t>流通、消費または使用のため</a:t>
            </a:r>
            <a:r>
              <a:rPr kumimoji="1" lang="ja-JP" altLang="en-US" sz="2200" b="1" dirty="0">
                <a:latin typeface="BIZ UDP明朝 Medium" panose="02020500000000000000" pitchFamily="18" charset="-128"/>
                <a:ea typeface="BIZ UDP明朝 Medium" panose="02020500000000000000" pitchFamily="18" charset="-128"/>
              </a:rPr>
              <a:t>に関連製品を</a:t>
            </a:r>
            <a:r>
              <a:rPr kumimoji="1" lang="ja-JP" altLang="en-US" sz="2200" b="1" dirty="0">
                <a:solidFill>
                  <a:srgbClr val="0070C0"/>
                </a:solidFill>
                <a:latin typeface="BIZ UDP明朝 Medium" panose="02020500000000000000" pitchFamily="18" charset="-128"/>
                <a:ea typeface="BIZ UDP明朝 Medium" panose="02020500000000000000" pitchFamily="18" charset="-128"/>
              </a:rPr>
              <a:t>供給</a:t>
            </a:r>
            <a:r>
              <a:rPr kumimoji="1" lang="ja-JP" altLang="en-US" sz="2200" b="1" dirty="0">
                <a:latin typeface="BIZ UDP明朝 Medium" panose="02020500000000000000" pitchFamily="18" charset="-128"/>
                <a:ea typeface="BIZ UDP明朝 Medium" panose="02020500000000000000" pitchFamily="18" charset="-128"/>
              </a:rPr>
              <a:t>す</a:t>
            </a:r>
            <a:endParaRPr kumimoji="1" lang="en-US" altLang="ja-JP" sz="2200" b="1" dirty="0">
              <a:latin typeface="BIZ UDP明朝 Medium" panose="02020500000000000000" pitchFamily="18" charset="-128"/>
              <a:ea typeface="BIZ UDP明朝 Medium" panose="02020500000000000000" pitchFamily="18" charset="-128"/>
            </a:endParaRPr>
          </a:p>
          <a:p>
            <a:pPr marL="0" indent="0">
              <a:buNone/>
            </a:pPr>
            <a:r>
              <a:rPr lang="ja-JP" altLang="en-US" sz="2200" b="1" dirty="0">
                <a:latin typeface="BIZ UDP明朝 Medium" panose="02020500000000000000" pitchFamily="18" charset="-128"/>
                <a:ea typeface="BIZ UDP明朝 Medium" panose="02020500000000000000" pitchFamily="18" charset="-128"/>
              </a:rPr>
              <a:t>　　　</a:t>
            </a:r>
            <a:r>
              <a:rPr kumimoji="1" lang="ja-JP" altLang="en-US" sz="2200" b="1" dirty="0">
                <a:latin typeface="BIZ UDP明朝 Medium" panose="02020500000000000000" pitchFamily="18" charset="-128"/>
                <a:ea typeface="BIZ UDP明朝 Medium" panose="02020500000000000000" pitchFamily="18" charset="-128"/>
              </a:rPr>
              <a:t>ることを意味する</a:t>
            </a:r>
            <a:br>
              <a:rPr kumimoji="1" lang="en-US" altLang="ja-JP" b="1" dirty="0">
                <a:latin typeface="BIZ UDP明朝 Medium" panose="02020500000000000000" pitchFamily="18" charset="-128"/>
                <a:ea typeface="BIZ UDP明朝 Medium" panose="02020500000000000000" pitchFamily="18" charset="-128"/>
              </a:rPr>
            </a:br>
            <a:r>
              <a:rPr kumimoji="1" lang="ja-JP" altLang="en-US" b="1" dirty="0">
                <a:latin typeface="BIZ UDP明朝 Medium" panose="02020500000000000000" pitchFamily="18" charset="-128"/>
                <a:ea typeface="BIZ UDP明朝 Medium" panose="02020500000000000000" pitchFamily="18" charset="-128"/>
              </a:rPr>
              <a:t>　</a:t>
            </a:r>
          </a:p>
        </p:txBody>
      </p:sp>
      <p:sp>
        <p:nvSpPr>
          <p:cNvPr id="3" name="スライド番号プレースホルダー 2">
            <a:extLst>
              <a:ext uri="{FF2B5EF4-FFF2-40B4-BE49-F238E27FC236}">
                <a16:creationId xmlns:a16="http://schemas.microsoft.com/office/drawing/2014/main" id="{C362C8FF-F464-4569-7707-BF739529EEC3}"/>
              </a:ext>
            </a:extLst>
          </p:cNvPr>
          <p:cNvSpPr>
            <a:spLocks noGrp="1"/>
          </p:cNvSpPr>
          <p:nvPr>
            <p:ph type="sldNum" sz="quarter" idx="12"/>
          </p:nvPr>
        </p:nvSpPr>
        <p:spPr>
          <a:xfrm>
            <a:off x="0" y="6427371"/>
            <a:ext cx="407633"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16</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20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47AA0A6D-EDFB-C021-3EDF-CBA873804479}"/>
              </a:ext>
            </a:extLst>
          </p:cNvPr>
          <p:cNvPicPr>
            <a:picLocks noChangeAspect="1"/>
          </p:cNvPicPr>
          <p:nvPr/>
        </p:nvPicPr>
        <p:blipFill>
          <a:blip r:embed="rId2"/>
          <a:stretch>
            <a:fillRect/>
          </a:stretch>
        </p:blipFill>
        <p:spPr>
          <a:xfrm>
            <a:off x="1126435" y="0"/>
            <a:ext cx="9501807" cy="6334539"/>
          </a:xfrm>
          <a:prstGeom prst="rect">
            <a:avLst/>
          </a:prstGeom>
        </p:spPr>
      </p:pic>
      <p:sp>
        <p:nvSpPr>
          <p:cNvPr id="3" name="スライド番号プレースホルダー 2">
            <a:extLst>
              <a:ext uri="{FF2B5EF4-FFF2-40B4-BE49-F238E27FC236}">
                <a16:creationId xmlns:a16="http://schemas.microsoft.com/office/drawing/2014/main" id="{D50E2ECF-8ED4-99D3-4789-2FA061E7B6CB}"/>
              </a:ext>
            </a:extLst>
          </p:cNvPr>
          <p:cNvSpPr>
            <a:spLocks noGrp="1"/>
          </p:cNvSpPr>
          <p:nvPr>
            <p:ph type="sldNum" sz="quarter" idx="12"/>
          </p:nvPr>
        </p:nvSpPr>
        <p:spPr>
          <a:xfrm>
            <a:off x="0" y="6471002"/>
            <a:ext cx="478654"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17</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28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D2E6A-8E41-3EA5-7FEC-1072C6214A72}"/>
              </a:ext>
            </a:extLst>
          </p:cNvPr>
          <p:cNvSpPr>
            <a:spLocks noGrp="1"/>
          </p:cNvSpPr>
          <p:nvPr>
            <p:ph type="title"/>
          </p:nvPr>
        </p:nvSpPr>
        <p:spPr>
          <a:xfrm>
            <a:off x="1087103" y="327174"/>
            <a:ext cx="9520158" cy="1049235"/>
          </a:xfrm>
        </p:spPr>
        <p:txBody>
          <a:bodyPr>
            <a:normAutofit/>
          </a:bodyPr>
          <a:lstStyle/>
          <a:p>
            <a:r>
              <a:rPr kumimoji="1" lang="ja-JP" altLang="en-US" sz="3200" b="1" dirty="0">
                <a:latin typeface="BIZ UDP明朝 Medium" panose="02020500000000000000" pitchFamily="18" charset="-128"/>
                <a:ea typeface="BIZ UDP明朝 Medium" panose="02020500000000000000" pitchFamily="18" charset="-128"/>
              </a:rPr>
              <a:t>　　　     </a:t>
            </a:r>
            <a:r>
              <a:rPr kumimoji="1" lang="en-US" altLang="ja-JP" sz="3200" b="1" dirty="0">
                <a:latin typeface="BIZ UDP明朝 Medium" panose="02020500000000000000" pitchFamily="18" charset="-128"/>
                <a:ea typeface="BIZ UDP明朝 Medium" panose="02020500000000000000" pitchFamily="18" charset="-128"/>
              </a:rPr>
              <a:t>DDS</a:t>
            </a:r>
            <a:r>
              <a:rPr kumimoji="1" lang="ja-JP" altLang="en-US" sz="3200" b="1" dirty="0">
                <a:latin typeface="BIZ UDP明朝 Medium" panose="02020500000000000000" pitchFamily="18" charset="-128"/>
                <a:ea typeface="BIZ UDP明朝 Medium" panose="02020500000000000000" pitchFamily="18" charset="-128"/>
              </a:rPr>
              <a:t>の実施とそのステートメント</a:t>
            </a:r>
          </a:p>
        </p:txBody>
      </p:sp>
      <p:sp>
        <p:nvSpPr>
          <p:cNvPr id="3" name="コンテンツ プレースホルダー 2">
            <a:extLst>
              <a:ext uri="{FF2B5EF4-FFF2-40B4-BE49-F238E27FC236}">
                <a16:creationId xmlns:a16="http://schemas.microsoft.com/office/drawing/2014/main" id="{4C9FD6C9-676B-49F5-89D0-914479A5818A}"/>
              </a:ext>
            </a:extLst>
          </p:cNvPr>
          <p:cNvSpPr>
            <a:spLocks noGrp="1"/>
          </p:cNvSpPr>
          <p:nvPr>
            <p:ph idx="1"/>
          </p:nvPr>
        </p:nvSpPr>
        <p:spPr>
          <a:xfrm>
            <a:off x="971266" y="1296141"/>
            <a:ext cx="10824494" cy="4776185"/>
          </a:xfrm>
        </p:spPr>
        <p:txBody>
          <a:bodyPr>
            <a:normAutofit fontScale="47500" lnSpcReduction="20000"/>
          </a:bodyPr>
          <a:lstStyle/>
          <a:p>
            <a:pPr marL="0" indent="0">
              <a:buNone/>
            </a:pPr>
            <a:r>
              <a:rPr kumimoji="1" lang="en-US" altLang="ja-JP" sz="4000" b="1" dirty="0">
                <a:latin typeface="BIZ UDP明朝 Medium" panose="02020500000000000000" pitchFamily="18" charset="-128"/>
                <a:ea typeface="BIZ UDP明朝 Medium" panose="02020500000000000000" pitchFamily="18" charset="-128"/>
              </a:rPr>
              <a:t>EU</a:t>
            </a:r>
            <a:r>
              <a:rPr kumimoji="1" lang="ja-JP" altLang="en-US" sz="4000" b="1" dirty="0">
                <a:latin typeface="BIZ UDP明朝 Medium" panose="02020500000000000000" pitchFamily="18" charset="-128"/>
                <a:ea typeface="BIZ UDP明朝 Medium" panose="02020500000000000000" pitchFamily="18" charset="-128"/>
              </a:rPr>
              <a:t>市場に出荷する製品については、</a:t>
            </a:r>
            <a:endParaRPr kumimoji="1" lang="en-US" altLang="ja-JP" sz="4000" b="1" dirty="0">
              <a:latin typeface="BIZ UDP明朝 Medium" panose="02020500000000000000" pitchFamily="18" charset="-128"/>
              <a:ea typeface="BIZ UDP明朝 Medium" panose="02020500000000000000" pitchFamily="18" charset="-128"/>
            </a:endParaRPr>
          </a:p>
          <a:p>
            <a:r>
              <a:rPr kumimoji="1" lang="ja-JP" altLang="en-US" sz="4000" b="1" dirty="0">
                <a:latin typeface="BIZ UDP明朝 Medium" panose="02020500000000000000" pitchFamily="18" charset="-128"/>
                <a:ea typeface="BIZ UDP明朝 Medium" panose="02020500000000000000" pitchFamily="18" charset="-128"/>
              </a:rPr>
              <a:t>その製品が森林減少あるいは森林劣化（プランテーションへの転換等）の土地由来のものではないこ</a:t>
            </a:r>
            <a:endParaRPr kumimoji="1" lang="en-US" altLang="ja-JP" sz="4000" b="1" dirty="0">
              <a:latin typeface="BIZ UDP明朝 Medium" panose="02020500000000000000" pitchFamily="18" charset="-128"/>
              <a:ea typeface="BIZ UDP明朝 Medium" panose="02020500000000000000" pitchFamily="18" charset="-128"/>
            </a:endParaRPr>
          </a:p>
          <a:p>
            <a:pPr marL="0" indent="0">
              <a:buNone/>
            </a:pPr>
            <a:r>
              <a:rPr lang="en-US" altLang="ja-JP" sz="4000" b="1" dirty="0">
                <a:latin typeface="BIZ UDP明朝 Medium" panose="02020500000000000000" pitchFamily="18" charset="-128"/>
                <a:ea typeface="BIZ UDP明朝 Medium" panose="02020500000000000000" pitchFamily="18" charset="-128"/>
              </a:rPr>
              <a:t>   </a:t>
            </a:r>
            <a:r>
              <a:rPr kumimoji="1" lang="ja-JP" altLang="en-US" sz="4000" b="1" dirty="0">
                <a:latin typeface="BIZ UDP明朝 Medium" panose="02020500000000000000" pitchFamily="18" charset="-128"/>
                <a:ea typeface="BIZ UDP明朝 Medium" panose="02020500000000000000" pitchFamily="18" charset="-128"/>
              </a:rPr>
              <a:t>との確認を含む</a:t>
            </a:r>
            <a:r>
              <a:rPr kumimoji="1" lang="en-US" altLang="ja-JP" sz="4000" b="1" u="sng" dirty="0">
                <a:solidFill>
                  <a:schemeClr val="accent6">
                    <a:lumMod val="50000"/>
                  </a:schemeClr>
                </a:solidFill>
                <a:latin typeface="BIZ UDP明朝 Medium" panose="02020500000000000000" pitchFamily="18" charset="-128"/>
                <a:ea typeface="BIZ UDP明朝 Medium" panose="02020500000000000000" pitchFamily="18" charset="-128"/>
              </a:rPr>
              <a:t>DDS</a:t>
            </a:r>
            <a:r>
              <a:rPr kumimoji="1" lang="ja-JP" altLang="en-US" sz="4000" b="1" u="sng" dirty="0">
                <a:solidFill>
                  <a:schemeClr val="accent6">
                    <a:lumMod val="50000"/>
                  </a:schemeClr>
                </a:solidFill>
                <a:latin typeface="BIZ UDP明朝 Medium" panose="02020500000000000000" pitchFamily="18" charset="-128"/>
                <a:ea typeface="BIZ UDP明朝 Medium" panose="02020500000000000000" pitchFamily="18" charset="-128"/>
              </a:rPr>
              <a:t>ステートメント</a:t>
            </a:r>
            <a:endParaRPr kumimoji="1" lang="en-US" altLang="ja-JP" sz="4000" b="1" u="sng" dirty="0">
              <a:solidFill>
                <a:schemeClr val="accent6">
                  <a:lumMod val="50000"/>
                </a:schemeClr>
              </a:solidFill>
              <a:latin typeface="BIZ UDP明朝 Medium" panose="02020500000000000000" pitchFamily="18" charset="-128"/>
              <a:ea typeface="BIZ UDP明朝 Medium" panose="02020500000000000000" pitchFamily="18" charset="-128"/>
            </a:endParaRPr>
          </a:p>
          <a:p>
            <a:r>
              <a:rPr kumimoji="1" lang="ja-JP" altLang="en-US" sz="4000" b="1" dirty="0">
                <a:latin typeface="BIZ UDP明朝 Medium" panose="02020500000000000000" pitchFamily="18" charset="-128"/>
                <a:ea typeface="BIZ UDP明朝 Medium" panose="02020500000000000000" pitchFamily="18" charset="-128"/>
              </a:rPr>
              <a:t>その製品が人権及び先住民の権利を含み関連法制に違反していないことの</a:t>
            </a:r>
            <a:r>
              <a:rPr kumimoji="1" lang="ja-JP" altLang="en-US" sz="4000" b="1" dirty="0">
                <a:solidFill>
                  <a:schemeClr val="accent6">
                    <a:lumMod val="50000"/>
                  </a:schemeClr>
                </a:solidFill>
                <a:latin typeface="BIZ UDP明朝 Medium" panose="02020500000000000000" pitchFamily="18" charset="-128"/>
                <a:ea typeface="BIZ UDP明朝 Medium" panose="02020500000000000000" pitchFamily="18" charset="-128"/>
              </a:rPr>
              <a:t>確認</a:t>
            </a:r>
            <a:r>
              <a:rPr kumimoji="1" lang="ja-JP" altLang="en-US" sz="4000" b="1" dirty="0">
                <a:latin typeface="BIZ UDP明朝 Medium" panose="02020500000000000000" pitchFamily="18" charset="-128"/>
                <a:ea typeface="BIZ UDP明朝 Medium" panose="02020500000000000000" pitchFamily="18" charset="-128"/>
              </a:rPr>
              <a:t>が求められる。</a:t>
            </a:r>
            <a:endParaRPr kumimoji="1" lang="en-US" altLang="ja-JP" sz="4000" b="1" dirty="0">
              <a:latin typeface="BIZ UDP明朝 Medium" panose="02020500000000000000" pitchFamily="18" charset="-128"/>
              <a:ea typeface="BIZ UDP明朝 Medium" panose="02020500000000000000" pitchFamily="18" charset="-128"/>
            </a:endParaRPr>
          </a:p>
          <a:p>
            <a:pPr marL="0" indent="0">
              <a:buNone/>
            </a:pPr>
            <a:endParaRPr kumimoji="1" lang="en-US" altLang="ja-JP" b="1" dirty="0">
              <a:latin typeface="BIZ UDP明朝 Medium" panose="02020500000000000000" pitchFamily="18" charset="-128"/>
              <a:ea typeface="BIZ UDP明朝 Medium" panose="02020500000000000000" pitchFamily="18" charset="-128"/>
            </a:endParaRPr>
          </a:p>
          <a:p>
            <a:pPr marL="0" indent="0">
              <a:buNone/>
            </a:pPr>
            <a:r>
              <a:rPr lang="en-US" altLang="ja-JP" sz="4000" b="1" dirty="0">
                <a:latin typeface="BIZ UDP明朝 Medium" panose="02020500000000000000" pitchFamily="18" charset="-128"/>
                <a:ea typeface="BIZ UDP明朝 Medium" panose="02020500000000000000" pitchFamily="18" charset="-128"/>
              </a:rPr>
              <a:t>DDS</a:t>
            </a:r>
            <a:r>
              <a:rPr lang="ja-JP" altLang="en-US" sz="4000" b="1" dirty="0">
                <a:latin typeface="BIZ UDP明朝 Medium" panose="02020500000000000000" pitchFamily="18" charset="-128"/>
                <a:ea typeface="BIZ UDP明朝 Medium" panose="02020500000000000000" pitchFamily="18" charset="-128"/>
              </a:rPr>
              <a:t>の内容：①原産国、樹種等に関する情報→②リスク評価→③リスクの低減措置</a:t>
            </a:r>
            <a:endParaRPr lang="en-US" altLang="ja-JP" sz="4000" b="1" dirty="0">
              <a:latin typeface="BIZ UDP明朝 Medium" panose="02020500000000000000" pitchFamily="18" charset="-128"/>
              <a:ea typeface="BIZ UDP明朝 Medium" panose="02020500000000000000" pitchFamily="18" charset="-128"/>
            </a:endParaRPr>
          </a:p>
          <a:p>
            <a:pPr marL="0" indent="0">
              <a:buNone/>
            </a:pPr>
            <a:endParaRPr lang="en-US" altLang="ja-JP" sz="4000" b="1" dirty="0">
              <a:latin typeface="BIZ UDP明朝 Medium" panose="02020500000000000000" pitchFamily="18" charset="-128"/>
              <a:ea typeface="BIZ UDP明朝 Medium" panose="02020500000000000000" pitchFamily="18" charset="-128"/>
            </a:endParaRPr>
          </a:p>
          <a:p>
            <a:pPr marL="0" indent="0">
              <a:buNone/>
            </a:pPr>
            <a:r>
              <a:rPr lang="ja-JP" altLang="en-US" sz="4000" b="1" dirty="0">
                <a:latin typeface="BIZ UDP明朝 Medium" panose="02020500000000000000" pitchFamily="18" charset="-128"/>
                <a:ea typeface="BIZ UDP明朝 Medium" panose="02020500000000000000" pitchFamily="18" charset="-128"/>
              </a:rPr>
              <a:t> ①については生産地（木材であれば、伐採箇所の</a:t>
            </a:r>
            <a:r>
              <a:rPr lang="ja-JP" altLang="en-US" sz="4000" b="1" dirty="0">
                <a:solidFill>
                  <a:srgbClr val="0070C0"/>
                </a:solidFill>
                <a:latin typeface="BIZ UDP明朝 Medium" panose="02020500000000000000" pitchFamily="18" charset="-128"/>
                <a:ea typeface="BIZ UDP明朝 Medium" panose="02020500000000000000" pitchFamily="18" charset="-128"/>
              </a:rPr>
              <a:t>地理的な位置</a:t>
            </a:r>
            <a:r>
              <a:rPr lang="ja-JP" altLang="en-US" sz="4000" b="1" dirty="0">
                <a:latin typeface="BIZ UDP明朝 Medium" panose="02020500000000000000" pitchFamily="18" charset="-128"/>
                <a:ea typeface="BIZ UDP明朝 Medium" panose="02020500000000000000" pitchFamily="18" charset="-128"/>
              </a:rPr>
              <a:t>（緯度、経度など）に関する情報が必要</a:t>
            </a:r>
            <a:endParaRPr lang="en-US" altLang="ja-JP" sz="4000" b="1" dirty="0">
              <a:latin typeface="BIZ UDP明朝 Medium" panose="02020500000000000000" pitchFamily="18" charset="-128"/>
              <a:ea typeface="BIZ UDP明朝 Medium" panose="02020500000000000000" pitchFamily="18" charset="-128"/>
            </a:endParaRPr>
          </a:p>
          <a:p>
            <a:pPr marL="0" indent="0">
              <a:buNone/>
            </a:pPr>
            <a:r>
              <a:rPr lang="ja-JP" altLang="en-US" sz="4000" b="1" dirty="0">
                <a:latin typeface="BIZ UDP明朝 Medium" panose="02020500000000000000" pitchFamily="18" charset="-128"/>
                <a:ea typeface="BIZ UDP明朝 Medium" panose="02020500000000000000" pitchFamily="18" charset="-128"/>
              </a:rPr>
              <a:t> （</a:t>
            </a:r>
            <a:r>
              <a:rPr lang="en-US" altLang="ja-JP" sz="4000" b="1" dirty="0">
                <a:latin typeface="BIZ UDP明朝 Medium" panose="02020500000000000000" pitchFamily="18" charset="-128"/>
                <a:ea typeface="BIZ UDP明朝 Medium" panose="02020500000000000000" pitchFamily="18" charset="-128"/>
              </a:rPr>
              <a:t>EU</a:t>
            </a:r>
            <a:r>
              <a:rPr lang="ja-JP" altLang="en-US" sz="4000" b="1" dirty="0">
                <a:latin typeface="BIZ UDP明朝 Medium" panose="02020500000000000000" pitchFamily="18" charset="-128"/>
                <a:ea typeface="BIZ UDP明朝 Medium" panose="02020500000000000000" pitchFamily="18" charset="-128"/>
              </a:rPr>
              <a:t>が低リスクと認めた国からのものについては、①だけの簡略</a:t>
            </a:r>
            <a:r>
              <a:rPr lang="en-US" altLang="ja-JP" sz="4000" b="1" dirty="0">
                <a:latin typeface="BIZ UDP明朝 Medium" panose="02020500000000000000" pitchFamily="18" charset="-128"/>
                <a:ea typeface="BIZ UDP明朝 Medium" panose="02020500000000000000" pitchFamily="18" charset="-128"/>
              </a:rPr>
              <a:t>DDS</a:t>
            </a:r>
            <a:r>
              <a:rPr lang="ja-JP" altLang="en-US" sz="4000" b="1" dirty="0">
                <a:latin typeface="BIZ UDP明朝 Medium" panose="02020500000000000000" pitchFamily="18" charset="-128"/>
                <a:ea typeface="BIZ UDP明朝 Medium" panose="02020500000000000000" pitchFamily="18" charset="-128"/>
              </a:rPr>
              <a:t>が認められる）</a:t>
            </a:r>
            <a:endParaRPr lang="en-US" altLang="ja-JP" sz="4000" b="1" dirty="0">
              <a:latin typeface="BIZ UDP明朝 Medium" panose="02020500000000000000" pitchFamily="18" charset="-128"/>
              <a:ea typeface="BIZ UDP明朝 Medium" panose="02020500000000000000" pitchFamily="18" charset="-128"/>
            </a:endParaRPr>
          </a:p>
          <a:p>
            <a:pPr marL="0" indent="0">
              <a:buNone/>
            </a:pPr>
            <a:endParaRPr lang="en-US" altLang="ja-JP" sz="4000" b="1" dirty="0">
              <a:latin typeface="BIZ UDP明朝 Medium" panose="02020500000000000000" pitchFamily="18" charset="-128"/>
              <a:ea typeface="BIZ UDP明朝 Medium" panose="02020500000000000000" pitchFamily="18" charset="-128"/>
            </a:endParaRPr>
          </a:p>
          <a:p>
            <a:pPr marL="0" indent="0">
              <a:buNone/>
            </a:pPr>
            <a:r>
              <a:rPr lang="ja-JP" altLang="en-US" sz="4000" b="1" dirty="0">
                <a:latin typeface="BIZ UDP明朝 Medium" panose="02020500000000000000" pitchFamily="18" charset="-128"/>
                <a:ea typeface="BIZ UDP明朝 Medium" panose="02020500000000000000" pitchFamily="18" charset="-128"/>
              </a:rPr>
              <a:t> 国別の</a:t>
            </a:r>
            <a:r>
              <a:rPr lang="ja-JP" altLang="en-US" sz="4000" b="1" u="sng" dirty="0">
                <a:solidFill>
                  <a:srgbClr val="0070C0"/>
                </a:solidFill>
                <a:latin typeface="BIZ UDP明朝 Medium" panose="02020500000000000000" pitchFamily="18" charset="-128"/>
                <a:ea typeface="BIZ UDP明朝 Medium" panose="02020500000000000000" pitchFamily="18" charset="-128"/>
              </a:rPr>
              <a:t>「高リスク」、「低リスク」、「標準リスク」の分類</a:t>
            </a:r>
            <a:r>
              <a:rPr lang="ja-JP" altLang="en-US" sz="4000" b="1" dirty="0">
                <a:latin typeface="BIZ UDP明朝 Medium" panose="02020500000000000000" pitchFamily="18" charset="-128"/>
                <a:ea typeface="BIZ UDP明朝 Medium" panose="02020500000000000000" pitchFamily="18" charset="-128"/>
              </a:rPr>
              <a:t>（森林減少・劣化の速度、農地の拡大率、関</a:t>
            </a:r>
            <a:endParaRPr lang="en-US" altLang="ja-JP" sz="4000" b="1" dirty="0">
              <a:latin typeface="BIZ UDP明朝 Medium" panose="02020500000000000000" pitchFamily="18" charset="-128"/>
              <a:ea typeface="BIZ UDP明朝 Medium" panose="02020500000000000000" pitchFamily="18" charset="-128"/>
            </a:endParaRPr>
          </a:p>
          <a:p>
            <a:pPr marL="0" indent="0">
              <a:buNone/>
            </a:pPr>
            <a:r>
              <a:rPr lang="en-US" altLang="ja-JP" sz="4000" b="1" dirty="0">
                <a:latin typeface="BIZ UDP明朝 Medium" panose="02020500000000000000" pitchFamily="18" charset="-128"/>
                <a:ea typeface="BIZ UDP明朝 Medium" panose="02020500000000000000" pitchFamily="18" charset="-128"/>
              </a:rPr>
              <a:t> </a:t>
            </a:r>
            <a:r>
              <a:rPr lang="ja-JP" altLang="en-US" sz="4000" b="1" dirty="0">
                <a:latin typeface="BIZ UDP明朝 Medium" panose="02020500000000000000" pitchFamily="18" charset="-128"/>
                <a:ea typeface="BIZ UDP明朝 Medium" panose="02020500000000000000" pitchFamily="18" charset="-128"/>
              </a:rPr>
              <a:t>連製品の 生産動向等を考慮）は</a:t>
            </a:r>
            <a:r>
              <a:rPr lang="en-US" altLang="ja-JP" sz="4000" b="1" dirty="0">
                <a:latin typeface="BIZ UDP明朝 Medium" panose="02020500000000000000" pitchFamily="18" charset="-128"/>
                <a:ea typeface="BIZ UDP明朝 Medium" panose="02020500000000000000" pitchFamily="18" charset="-128"/>
              </a:rPr>
              <a:t>2024</a:t>
            </a:r>
            <a:r>
              <a:rPr lang="ja-JP" altLang="en-US" sz="4000" b="1" dirty="0">
                <a:latin typeface="BIZ UDP明朝 Medium" panose="02020500000000000000" pitchFamily="18" charset="-128"/>
                <a:ea typeface="BIZ UDP明朝 Medium" panose="02020500000000000000" pitchFamily="18" charset="-128"/>
              </a:rPr>
              <a:t>年</a:t>
            </a:r>
            <a:r>
              <a:rPr lang="en-US" altLang="ja-JP" sz="4000" b="1" dirty="0">
                <a:latin typeface="BIZ UDP明朝 Medium" panose="02020500000000000000" pitchFamily="18" charset="-128"/>
                <a:ea typeface="BIZ UDP明朝 Medium" panose="02020500000000000000" pitchFamily="18" charset="-128"/>
              </a:rPr>
              <a:t>12</a:t>
            </a:r>
            <a:r>
              <a:rPr lang="ja-JP" altLang="en-US" sz="4000" b="1" dirty="0">
                <a:latin typeface="BIZ UDP明朝 Medium" panose="02020500000000000000" pitchFamily="18" charset="-128"/>
                <a:ea typeface="BIZ UDP明朝 Medium" panose="02020500000000000000" pitchFamily="18" charset="-128"/>
              </a:rPr>
              <a:t>月</a:t>
            </a:r>
            <a:r>
              <a:rPr lang="en-US" altLang="ja-JP" sz="4000" b="1" dirty="0">
                <a:latin typeface="BIZ UDP明朝 Medium" panose="02020500000000000000" pitchFamily="18" charset="-128"/>
                <a:ea typeface="BIZ UDP明朝 Medium" panose="02020500000000000000" pitchFamily="18" charset="-128"/>
              </a:rPr>
              <a:t>30</a:t>
            </a:r>
            <a:r>
              <a:rPr lang="ja-JP" altLang="en-US" sz="4000" b="1" dirty="0">
                <a:latin typeface="BIZ UDP明朝 Medium" panose="02020500000000000000" pitchFamily="18" charset="-128"/>
                <a:ea typeface="BIZ UDP明朝 Medium" panose="02020500000000000000" pitchFamily="18" charset="-128"/>
              </a:rPr>
              <a:t>日までに公表</a:t>
            </a:r>
            <a:endParaRPr lang="en-US" altLang="ja-JP" sz="4000" b="1" dirty="0">
              <a:latin typeface="BIZ UDP明朝 Medium" panose="02020500000000000000" pitchFamily="18" charset="-128"/>
              <a:ea typeface="BIZ UDP明朝 Medium" panose="02020500000000000000" pitchFamily="18" charset="-128"/>
            </a:endParaRPr>
          </a:p>
          <a:p>
            <a:pPr marL="0" indent="0">
              <a:buNone/>
            </a:pPr>
            <a:endParaRPr lang="en-US" altLang="ja-JP" b="1" dirty="0">
              <a:latin typeface="BIZ UDP明朝 Medium" panose="02020500000000000000" pitchFamily="18" charset="-128"/>
              <a:ea typeface="BIZ UDP明朝 Medium" panose="02020500000000000000" pitchFamily="18" charset="-128"/>
            </a:endParaRPr>
          </a:p>
          <a:p>
            <a:pPr marL="0" indent="0">
              <a:buNone/>
            </a:pPr>
            <a:r>
              <a:rPr lang="ja-JP" altLang="en-US" sz="4000" b="1" dirty="0">
                <a:latin typeface="BIZ UDP明朝 Medium" panose="02020500000000000000" pitchFamily="18" charset="-128"/>
                <a:ea typeface="BIZ UDP明朝 Medium" panose="02020500000000000000" pitchFamily="18" charset="-128"/>
              </a:rPr>
              <a:t>オペレーター等による</a:t>
            </a:r>
            <a:r>
              <a:rPr lang="en-US" altLang="ja-JP" sz="4000" b="1" dirty="0">
                <a:latin typeface="BIZ UDP明朝 Medium" panose="02020500000000000000" pitchFamily="18" charset="-128"/>
                <a:ea typeface="BIZ UDP明朝 Medium" panose="02020500000000000000" pitchFamily="18" charset="-128"/>
              </a:rPr>
              <a:t>DDS</a:t>
            </a:r>
            <a:r>
              <a:rPr lang="ja-JP" altLang="en-US" sz="4000" b="1" dirty="0">
                <a:latin typeface="BIZ UDP明朝 Medium" panose="02020500000000000000" pitchFamily="18" charset="-128"/>
                <a:ea typeface="BIZ UDP明朝 Medium" panose="02020500000000000000" pitchFamily="18" charset="-128"/>
              </a:rPr>
              <a:t>ステートメント記録する</a:t>
            </a:r>
            <a:r>
              <a:rPr lang="ja-JP" altLang="en-US" sz="4000" b="1" u="sng" dirty="0">
                <a:solidFill>
                  <a:srgbClr val="0070C0"/>
                </a:solidFill>
                <a:latin typeface="BIZ UDP明朝 Medium" panose="02020500000000000000" pitchFamily="18" charset="-128"/>
                <a:ea typeface="BIZ UDP明朝 Medium" panose="02020500000000000000" pitchFamily="18" charset="-128"/>
              </a:rPr>
              <a:t>中央情報システム</a:t>
            </a:r>
            <a:r>
              <a:rPr lang="ja-JP" altLang="en-US" sz="4000" b="1" dirty="0">
                <a:latin typeface="BIZ UDP明朝 Medium" panose="02020500000000000000" pitchFamily="18" charset="-128"/>
                <a:ea typeface="BIZ UDP明朝 Medium" panose="02020500000000000000" pitchFamily="18" charset="-128"/>
              </a:rPr>
              <a:t>は</a:t>
            </a:r>
            <a:r>
              <a:rPr lang="en-US" altLang="ja-JP" sz="4000" b="1" dirty="0">
                <a:latin typeface="BIZ UDP明朝 Medium" panose="02020500000000000000" pitchFamily="18" charset="-128"/>
                <a:ea typeface="BIZ UDP明朝 Medium" panose="02020500000000000000" pitchFamily="18" charset="-128"/>
              </a:rPr>
              <a:t>2024</a:t>
            </a:r>
            <a:r>
              <a:rPr lang="ja-JP" altLang="en-US" sz="4000" b="1" dirty="0">
                <a:latin typeface="BIZ UDP明朝 Medium" panose="02020500000000000000" pitchFamily="18" charset="-128"/>
                <a:ea typeface="BIZ UDP明朝 Medium" panose="02020500000000000000" pitchFamily="18" charset="-128"/>
              </a:rPr>
              <a:t>年</a:t>
            </a:r>
            <a:r>
              <a:rPr lang="en-US" altLang="ja-JP" sz="4000" b="1" dirty="0">
                <a:latin typeface="BIZ UDP明朝 Medium" panose="02020500000000000000" pitchFamily="18" charset="-128"/>
                <a:ea typeface="BIZ UDP明朝 Medium" panose="02020500000000000000" pitchFamily="18" charset="-128"/>
              </a:rPr>
              <a:t>12</a:t>
            </a:r>
            <a:r>
              <a:rPr lang="ja-JP" altLang="en-US" sz="4000" b="1" dirty="0">
                <a:latin typeface="BIZ UDP明朝 Medium" panose="02020500000000000000" pitchFamily="18" charset="-128"/>
                <a:ea typeface="BIZ UDP明朝 Medium" panose="02020500000000000000" pitchFamily="18" charset="-128"/>
              </a:rPr>
              <a:t>月</a:t>
            </a:r>
            <a:r>
              <a:rPr lang="en-US" altLang="ja-JP" sz="4000" b="1" dirty="0">
                <a:latin typeface="BIZ UDP明朝 Medium" panose="02020500000000000000" pitchFamily="18" charset="-128"/>
                <a:ea typeface="BIZ UDP明朝 Medium" panose="02020500000000000000" pitchFamily="18" charset="-128"/>
              </a:rPr>
              <a:t>30</a:t>
            </a:r>
            <a:r>
              <a:rPr lang="ja-JP" altLang="en-US" sz="4000" b="1" dirty="0">
                <a:latin typeface="BIZ UDP明朝 Medium" panose="02020500000000000000" pitchFamily="18" charset="-128"/>
                <a:ea typeface="BIZ UDP明朝 Medium" panose="02020500000000000000" pitchFamily="18" charset="-128"/>
              </a:rPr>
              <a:t>日までに構築される予定</a:t>
            </a:r>
            <a:endParaRPr lang="en-US" altLang="ja-JP" sz="4000" b="1"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a:extLst>
              <a:ext uri="{FF2B5EF4-FFF2-40B4-BE49-F238E27FC236}">
                <a16:creationId xmlns:a16="http://schemas.microsoft.com/office/drawing/2014/main" id="{BBEAA9B0-77EA-EFF2-3C1F-CCC091A8703E}"/>
              </a:ext>
            </a:extLst>
          </p:cNvPr>
          <p:cNvSpPr>
            <a:spLocks noGrp="1"/>
          </p:cNvSpPr>
          <p:nvPr>
            <p:ph type="sldNum" sz="quarter" idx="12"/>
          </p:nvPr>
        </p:nvSpPr>
        <p:spPr>
          <a:xfrm>
            <a:off x="0" y="6492875"/>
            <a:ext cx="434266"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18</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50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66D1-B2AD-FCB4-060C-D04F07B7AA1D}"/>
              </a:ext>
            </a:extLst>
          </p:cNvPr>
          <p:cNvSpPr>
            <a:spLocks noGrp="1"/>
          </p:cNvSpPr>
          <p:nvPr>
            <p:ph type="title"/>
          </p:nvPr>
        </p:nvSpPr>
        <p:spPr>
          <a:xfrm>
            <a:off x="2671842" y="355106"/>
            <a:ext cx="9520158" cy="1049235"/>
          </a:xfrm>
        </p:spPr>
        <p:txBody>
          <a:bodyPr/>
          <a:lstStyle/>
          <a:p>
            <a:r>
              <a:rPr kumimoji="1" lang="ja-JP" altLang="en-US" b="1" dirty="0">
                <a:latin typeface="+mn-ea"/>
                <a:ea typeface="+mn-ea"/>
              </a:rPr>
              <a:t>   生産国の関連法規</a:t>
            </a:r>
          </a:p>
        </p:txBody>
      </p:sp>
      <p:sp>
        <p:nvSpPr>
          <p:cNvPr id="3" name="コンテンツ プレースホルダー 2">
            <a:extLst>
              <a:ext uri="{FF2B5EF4-FFF2-40B4-BE49-F238E27FC236}">
                <a16:creationId xmlns:a16="http://schemas.microsoft.com/office/drawing/2014/main" id="{0FCC64BD-B48B-BC16-0165-8D52D9B6F452}"/>
              </a:ext>
            </a:extLst>
          </p:cNvPr>
          <p:cNvSpPr>
            <a:spLocks noGrp="1"/>
          </p:cNvSpPr>
          <p:nvPr>
            <p:ph idx="1"/>
          </p:nvPr>
        </p:nvSpPr>
        <p:spPr>
          <a:xfrm>
            <a:off x="1336278" y="1516165"/>
            <a:ext cx="10320230" cy="3825670"/>
          </a:xfrm>
        </p:spPr>
        <p:txBody>
          <a:bodyPr>
            <a:noAutofit/>
          </a:bodyPr>
          <a:lstStyle/>
          <a:p>
            <a:r>
              <a:rPr kumimoji="1" lang="ja-JP" altLang="en-US" b="1" dirty="0">
                <a:latin typeface="BIZ UDP明朝 Medium" panose="02020500000000000000" pitchFamily="18" charset="-128"/>
                <a:ea typeface="BIZ UDP明朝 Medium" panose="02020500000000000000" pitchFamily="18" charset="-128"/>
              </a:rPr>
              <a:t>土地使用権</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環境保護</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森林管理、生物多様性の保全を含む森林関連規則（木材伐採に直接関連する場合）</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第三者の権利</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労働者の権利</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国際法の下で保護されている人権</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先住民族の権利に関する国際宣言に定められた者を含む、自由な、事前の、かつ、情報に基づく同意（</a:t>
            </a:r>
            <a:r>
              <a:rPr kumimoji="1" lang="en-US" altLang="ja-JP" b="1" dirty="0">
                <a:latin typeface="BIZ UDP明朝 Medium" panose="02020500000000000000" pitchFamily="18" charset="-128"/>
                <a:ea typeface="BIZ UDP明朝 Medium" panose="02020500000000000000" pitchFamily="18" charset="-128"/>
              </a:rPr>
              <a:t>FPIC)</a:t>
            </a:r>
            <a:r>
              <a:rPr kumimoji="1" lang="ja-JP" altLang="en-US" b="1" dirty="0">
                <a:latin typeface="BIZ UDP明朝 Medium" panose="02020500000000000000" pitchFamily="18" charset="-128"/>
                <a:ea typeface="BIZ UDP明朝 Medium" panose="02020500000000000000" pitchFamily="18" charset="-128"/>
              </a:rPr>
              <a:t>の原則</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税、腐敗防止、貿易および関税規則</a:t>
            </a:r>
            <a:endParaRPr kumimoji="1" lang="en-US" altLang="ja-JP" b="1" dirty="0">
              <a:latin typeface="BIZ UDP明朝 Medium" panose="02020500000000000000" pitchFamily="18" charset="-128"/>
              <a:ea typeface="BIZ UDP明朝 Medium" panose="02020500000000000000" pitchFamily="18" charset="-128"/>
            </a:endParaRPr>
          </a:p>
          <a:p>
            <a:pPr marL="0" indent="0">
              <a:buNone/>
            </a:pPr>
            <a:r>
              <a:rPr kumimoji="1" lang="ja-JP" altLang="en-US" sz="1600" b="1" dirty="0">
                <a:latin typeface="+mn-ea"/>
              </a:rPr>
              <a:t>　　</a:t>
            </a:r>
          </a:p>
        </p:txBody>
      </p:sp>
      <p:sp>
        <p:nvSpPr>
          <p:cNvPr id="4" name="スライド番号プレースホルダー 3">
            <a:extLst>
              <a:ext uri="{FF2B5EF4-FFF2-40B4-BE49-F238E27FC236}">
                <a16:creationId xmlns:a16="http://schemas.microsoft.com/office/drawing/2014/main" id="{93076035-9F28-027A-0E6B-1F2DC9B73BE2}"/>
              </a:ext>
            </a:extLst>
          </p:cNvPr>
          <p:cNvSpPr>
            <a:spLocks noGrp="1"/>
          </p:cNvSpPr>
          <p:nvPr>
            <p:ph type="sldNum" sz="quarter" idx="12"/>
          </p:nvPr>
        </p:nvSpPr>
        <p:spPr>
          <a:xfrm>
            <a:off x="0" y="6492875"/>
            <a:ext cx="425388"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19</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86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3ABF8-AD90-1449-DCC2-038F80247CCC}"/>
              </a:ext>
            </a:extLst>
          </p:cNvPr>
          <p:cNvSpPr>
            <a:spLocks noGrp="1"/>
          </p:cNvSpPr>
          <p:nvPr>
            <p:ph type="ctrTitle"/>
          </p:nvPr>
        </p:nvSpPr>
        <p:spPr>
          <a:xfrm>
            <a:off x="1397531" y="758952"/>
            <a:ext cx="10058400" cy="1997896"/>
          </a:xfrm>
        </p:spPr>
        <p:txBody>
          <a:bodyPr/>
          <a:lstStyle/>
          <a:p>
            <a:r>
              <a:rPr kumimoji="1" lang="en-US" altLang="ja-JP" b="1" dirty="0">
                <a:latin typeface="BIZ UDP明朝 Medium" panose="02020500000000000000" pitchFamily="18" charset="-128"/>
                <a:ea typeface="BIZ UDP明朝 Medium" panose="02020500000000000000" pitchFamily="18" charset="-128"/>
              </a:rPr>
              <a:t>SGEC</a:t>
            </a:r>
            <a:r>
              <a:rPr kumimoji="1" lang="ja-JP" altLang="en-US" b="1" dirty="0">
                <a:latin typeface="BIZ UDP明朝 Medium" panose="02020500000000000000" pitchFamily="18" charset="-128"/>
                <a:ea typeface="BIZ UDP明朝 Medium" panose="02020500000000000000" pitchFamily="18" charset="-128"/>
              </a:rPr>
              <a:t>規格の改正について</a:t>
            </a:r>
          </a:p>
        </p:txBody>
      </p:sp>
      <p:sp>
        <p:nvSpPr>
          <p:cNvPr id="3" name="字幕 2">
            <a:extLst>
              <a:ext uri="{FF2B5EF4-FFF2-40B4-BE49-F238E27FC236}">
                <a16:creationId xmlns:a16="http://schemas.microsoft.com/office/drawing/2014/main" id="{286FD2FC-4B82-D2D7-508D-1D1DC444D162}"/>
              </a:ext>
            </a:extLst>
          </p:cNvPr>
          <p:cNvSpPr>
            <a:spLocks noGrp="1"/>
          </p:cNvSpPr>
          <p:nvPr>
            <p:ph type="subTitle" idx="1"/>
          </p:nvPr>
        </p:nvSpPr>
        <p:spPr>
          <a:xfrm>
            <a:off x="925319" y="3178151"/>
            <a:ext cx="10058400" cy="625340"/>
          </a:xfrm>
        </p:spPr>
        <p:txBody>
          <a:bodyPr>
            <a:normAutofit/>
          </a:bodyPr>
          <a:lstStyle/>
          <a:p>
            <a:r>
              <a:rPr kumimoji="1" lang="ja-JP" altLang="en-US" sz="2400" b="1" dirty="0">
                <a:solidFill>
                  <a:srgbClr val="0070C0"/>
                </a:solidFill>
                <a:latin typeface="BIZ UDP明朝 Medium" panose="02020500000000000000" pitchFamily="18" charset="-128"/>
                <a:ea typeface="BIZ UDP明朝 Medium" panose="02020500000000000000" pitchFamily="18" charset="-128"/>
              </a:rPr>
              <a:t>～</a:t>
            </a:r>
            <a:r>
              <a:rPr kumimoji="1" lang="en-US" altLang="ja-JP" sz="2400" b="1" dirty="0">
                <a:solidFill>
                  <a:srgbClr val="0070C0"/>
                </a:solidFill>
                <a:latin typeface="BIZ UDP明朝 Medium" panose="02020500000000000000" pitchFamily="18" charset="-128"/>
                <a:ea typeface="BIZ UDP明朝 Medium" panose="02020500000000000000" pitchFamily="18" charset="-128"/>
              </a:rPr>
              <a:t>EUDR</a:t>
            </a:r>
            <a:r>
              <a:rPr kumimoji="1" lang="ja-JP" altLang="en-US" sz="2400" b="1" dirty="0">
                <a:solidFill>
                  <a:srgbClr val="0070C0"/>
                </a:solidFill>
                <a:latin typeface="BIZ UDP明朝 Medium" panose="02020500000000000000" pitchFamily="18" charset="-128"/>
                <a:ea typeface="BIZ UDP明朝 Medium" panose="02020500000000000000" pitchFamily="18" charset="-128"/>
              </a:rPr>
              <a:t>対応のために～</a:t>
            </a:r>
          </a:p>
        </p:txBody>
      </p:sp>
      <p:sp>
        <p:nvSpPr>
          <p:cNvPr id="4" name="スライド番号プレースホルダー 3">
            <a:extLst>
              <a:ext uri="{FF2B5EF4-FFF2-40B4-BE49-F238E27FC236}">
                <a16:creationId xmlns:a16="http://schemas.microsoft.com/office/drawing/2014/main" id="{E09B158D-230D-6D4F-A13F-245C5E79EFA6}"/>
              </a:ext>
            </a:extLst>
          </p:cNvPr>
          <p:cNvSpPr>
            <a:spLocks noGrp="1"/>
          </p:cNvSpPr>
          <p:nvPr>
            <p:ph type="sldNum" sz="quarter" idx="12"/>
          </p:nvPr>
        </p:nvSpPr>
        <p:spPr/>
        <p:txBody>
          <a:bodyPr/>
          <a:lstStyle/>
          <a:p>
            <a:fld id="{1595C7DD-7966-459F-A3C4-611A894DCDCC}" type="slidenum">
              <a:rPr kumimoji="1" lang="ja-JP" altLang="en-US" smtClean="0"/>
              <a:t>2</a:t>
            </a:fld>
            <a:endParaRPr kumimoji="1" lang="ja-JP" altLang="en-US"/>
          </a:p>
        </p:txBody>
      </p:sp>
      <p:sp>
        <p:nvSpPr>
          <p:cNvPr id="6" name="テキスト ボックス 5">
            <a:extLst>
              <a:ext uri="{FF2B5EF4-FFF2-40B4-BE49-F238E27FC236}">
                <a16:creationId xmlns:a16="http://schemas.microsoft.com/office/drawing/2014/main" id="{1A0901EB-1937-F05D-C3C9-FA3C9E7EF814}"/>
              </a:ext>
            </a:extLst>
          </p:cNvPr>
          <p:cNvSpPr txBox="1"/>
          <p:nvPr/>
        </p:nvSpPr>
        <p:spPr>
          <a:xfrm>
            <a:off x="607024" y="5195489"/>
            <a:ext cx="2640641" cy="646331"/>
          </a:xfrm>
          <a:prstGeom prst="rect">
            <a:avLst/>
          </a:prstGeom>
          <a:noFill/>
        </p:spPr>
        <p:txBody>
          <a:bodyPr wrap="square">
            <a:spAutoFit/>
          </a:bodyPr>
          <a:lstStyle/>
          <a:p>
            <a:r>
              <a:rPr lang="en-US" altLang="ja-JP" b="1" dirty="0">
                <a:latin typeface="BIZ UDP明朝 Medium" panose="02020500000000000000" pitchFamily="18" charset="-128"/>
                <a:ea typeface="BIZ UDP明朝 Medium" panose="02020500000000000000" pitchFamily="18" charset="-128"/>
              </a:rPr>
              <a:t>SGEC/PEFC</a:t>
            </a:r>
            <a:r>
              <a:rPr lang="ja-JP" altLang="en-US" b="1" dirty="0">
                <a:latin typeface="BIZ UDP明朝 Medium" panose="02020500000000000000" pitchFamily="18" charset="-128"/>
                <a:ea typeface="BIZ UDP明朝 Medium" panose="02020500000000000000" pitchFamily="18" charset="-128"/>
              </a:rPr>
              <a:t>ジャパン</a:t>
            </a:r>
            <a:endParaRPr lang="en-US" altLang="ja-JP" b="1" dirty="0">
              <a:latin typeface="BIZ UDP明朝 Medium" panose="02020500000000000000" pitchFamily="18" charset="-128"/>
              <a:ea typeface="BIZ UDP明朝 Medium" panose="02020500000000000000" pitchFamily="18" charset="-128"/>
            </a:endParaRPr>
          </a:p>
          <a:p>
            <a:r>
              <a:rPr lang="ja-JP" altLang="en-US" b="1" dirty="0">
                <a:latin typeface="BIZ UDP明朝 Medium" panose="02020500000000000000" pitchFamily="18" charset="-128"/>
                <a:ea typeface="BIZ UDP明朝 Medium" panose="02020500000000000000" pitchFamily="18" charset="-128"/>
              </a:rPr>
              <a:t>　　</a:t>
            </a:r>
          </a:p>
        </p:txBody>
      </p:sp>
      <p:pic>
        <p:nvPicPr>
          <p:cNvPr id="5" name="Picture 3">
            <a:extLst>
              <a:ext uri="{FF2B5EF4-FFF2-40B4-BE49-F238E27FC236}">
                <a16:creationId xmlns:a16="http://schemas.microsoft.com/office/drawing/2014/main" id="{1E1621C1-3BF6-5DD2-2BB2-6331F34E4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698" y="5522237"/>
            <a:ext cx="867477" cy="8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808BBAFF-A9AF-AFD5-4545-F116DE094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8334" y="5309707"/>
            <a:ext cx="926905" cy="1229205"/>
          </a:xfrm>
          <a:prstGeom prst="rect">
            <a:avLst/>
          </a:prstGeom>
        </p:spPr>
      </p:pic>
    </p:spTree>
    <p:extLst>
      <p:ext uri="{BB962C8B-B14F-4D97-AF65-F5344CB8AC3E}">
        <p14:creationId xmlns:p14="http://schemas.microsoft.com/office/powerpoint/2010/main" val="3455430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B8494-78C4-57CE-B98C-B7FC31BA9105}"/>
              </a:ext>
            </a:extLst>
          </p:cNvPr>
          <p:cNvSpPr>
            <a:spLocks noGrp="1"/>
          </p:cNvSpPr>
          <p:nvPr>
            <p:ph type="title"/>
          </p:nvPr>
        </p:nvSpPr>
        <p:spPr>
          <a:xfrm>
            <a:off x="3515360" y="454180"/>
            <a:ext cx="4886960" cy="1049235"/>
          </a:xfrm>
        </p:spPr>
        <p:txBody>
          <a:bodyPr/>
          <a:lstStyle/>
          <a:p>
            <a:r>
              <a:rPr kumimoji="1" lang="ja-JP" altLang="en-US" b="1" dirty="0">
                <a:latin typeface="+mn-ea"/>
                <a:ea typeface="+mn-ea"/>
              </a:rPr>
              <a:t>　　</a:t>
            </a:r>
            <a:r>
              <a:rPr kumimoji="1" lang="ja-JP" altLang="en-US" b="1" dirty="0">
                <a:latin typeface="BIZ UDP明朝 Medium" panose="02020500000000000000" pitchFamily="18" charset="-128"/>
                <a:ea typeface="BIZ UDP明朝 Medium" panose="02020500000000000000" pitchFamily="18" charset="-128"/>
              </a:rPr>
              <a:t>罰則</a:t>
            </a:r>
          </a:p>
        </p:txBody>
      </p:sp>
      <p:sp>
        <p:nvSpPr>
          <p:cNvPr id="3" name="コンテンツ プレースホルダー 2">
            <a:extLst>
              <a:ext uri="{FF2B5EF4-FFF2-40B4-BE49-F238E27FC236}">
                <a16:creationId xmlns:a16="http://schemas.microsoft.com/office/drawing/2014/main" id="{72B64C02-512C-BE01-0DC3-E72E4776588A}"/>
              </a:ext>
            </a:extLst>
          </p:cNvPr>
          <p:cNvSpPr>
            <a:spLocks noGrp="1"/>
          </p:cNvSpPr>
          <p:nvPr>
            <p:ph idx="1"/>
          </p:nvPr>
        </p:nvSpPr>
        <p:spPr>
          <a:xfrm>
            <a:off x="1534696" y="2110068"/>
            <a:ext cx="10051291" cy="3450613"/>
          </a:xfrm>
        </p:spPr>
        <p:txBody>
          <a:bodyPr/>
          <a:lstStyle/>
          <a:p>
            <a:r>
              <a:rPr kumimoji="1" lang="ja-JP" altLang="en-US" b="1" dirty="0">
                <a:latin typeface="BIZ UDP明朝 Medium" panose="02020500000000000000" pitchFamily="18" charset="-128"/>
                <a:ea typeface="BIZ UDP明朝 Medium" panose="02020500000000000000" pitchFamily="18" charset="-128"/>
              </a:rPr>
              <a:t>罰金　　　最大、年間総売上の</a:t>
            </a:r>
            <a:r>
              <a:rPr kumimoji="1" lang="en-US" altLang="ja-JP" b="1" dirty="0">
                <a:latin typeface="BIZ UDP明朝 Medium" panose="02020500000000000000" pitchFamily="18" charset="-128"/>
                <a:ea typeface="BIZ UDP明朝 Medium" panose="02020500000000000000" pitchFamily="18" charset="-128"/>
              </a:rPr>
              <a:t>4</a:t>
            </a:r>
            <a:r>
              <a:rPr kumimoji="1" lang="ja-JP" altLang="en-US" b="1" dirty="0">
                <a:latin typeface="BIZ UDP明朝 Medium" panose="02020500000000000000" pitchFamily="18" charset="-128"/>
                <a:ea typeface="BIZ UDP明朝 Medium" panose="02020500000000000000" pitchFamily="18" charset="-128"/>
              </a:rPr>
              <a:t>％</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没収　　　オペレータ及び</a:t>
            </a:r>
            <a:r>
              <a:rPr kumimoji="1" lang="en-US" altLang="ja-JP" b="1" dirty="0">
                <a:latin typeface="BIZ UDP明朝 Medium" panose="02020500000000000000" pitchFamily="18" charset="-128"/>
                <a:ea typeface="BIZ UDP明朝 Medium" panose="02020500000000000000" pitchFamily="18" charset="-128"/>
              </a:rPr>
              <a:t>/</a:t>
            </a:r>
            <a:r>
              <a:rPr kumimoji="1" lang="ja-JP" altLang="en-US" b="1" dirty="0">
                <a:latin typeface="BIZ UDP明朝 Medium" panose="02020500000000000000" pitchFamily="18" charset="-128"/>
                <a:ea typeface="BIZ UDP明朝 Medium" panose="02020500000000000000" pitchFamily="18" charset="-128"/>
              </a:rPr>
              <a:t>またはからの関連製品及び関連製品の取引から得た収益</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公共調達からの除外　　最大</a:t>
            </a:r>
            <a:r>
              <a:rPr kumimoji="1" lang="en-US" altLang="ja-JP" b="1" dirty="0">
                <a:latin typeface="BIZ UDP明朝 Medium" panose="02020500000000000000" pitchFamily="18" charset="-128"/>
                <a:ea typeface="BIZ UDP明朝 Medium" panose="02020500000000000000" pitchFamily="18" charset="-128"/>
              </a:rPr>
              <a:t>12</a:t>
            </a:r>
            <a:r>
              <a:rPr kumimoji="1" lang="ja-JP" altLang="en-US" b="1" dirty="0">
                <a:latin typeface="BIZ UDP明朝 Medium" panose="02020500000000000000" pitchFamily="18" charset="-128"/>
                <a:ea typeface="BIZ UDP明朝 Medium" panose="02020500000000000000" pitchFamily="18" charset="-128"/>
              </a:rPr>
              <a:t>ヶ月間</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関連製品の市場への出荷及び輸出の禁止</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簡略化デューデリジェンスの禁止</a:t>
            </a:r>
            <a:endParaRPr kumimoji="1" lang="en-US" altLang="ja-JP" b="1" dirty="0">
              <a:latin typeface="BIZ UDP明朝 Medium" panose="02020500000000000000" pitchFamily="18" charset="-128"/>
              <a:ea typeface="BIZ UDP明朝 Medium" panose="02020500000000000000" pitchFamily="18" charset="-128"/>
            </a:endParaRPr>
          </a:p>
          <a:p>
            <a:r>
              <a:rPr kumimoji="1" lang="ja-JP" altLang="en-US" b="1" dirty="0">
                <a:latin typeface="BIZ UDP明朝 Medium" panose="02020500000000000000" pitchFamily="18" charset="-128"/>
                <a:ea typeface="BIZ UDP明朝 Medium" panose="02020500000000000000" pitchFamily="18" charset="-128"/>
              </a:rPr>
              <a:t>欧州委員会のウェブサイトにおける公表</a:t>
            </a:r>
          </a:p>
        </p:txBody>
      </p:sp>
      <p:sp>
        <p:nvSpPr>
          <p:cNvPr id="4" name="スライド番号プレースホルダー 3">
            <a:extLst>
              <a:ext uri="{FF2B5EF4-FFF2-40B4-BE49-F238E27FC236}">
                <a16:creationId xmlns:a16="http://schemas.microsoft.com/office/drawing/2014/main" id="{48F42591-A293-7C26-8FF3-99A594A0EEE2}"/>
              </a:ext>
            </a:extLst>
          </p:cNvPr>
          <p:cNvSpPr>
            <a:spLocks noGrp="1"/>
          </p:cNvSpPr>
          <p:nvPr>
            <p:ph type="sldNum" sz="quarter" idx="12"/>
          </p:nvPr>
        </p:nvSpPr>
        <p:spPr>
          <a:xfrm>
            <a:off x="0" y="6480640"/>
            <a:ext cx="452021"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20</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57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95539E-5085-AC6A-6A7B-09830CC08F10}"/>
              </a:ext>
            </a:extLst>
          </p:cNvPr>
          <p:cNvPicPr>
            <a:picLocks noChangeAspect="1"/>
          </p:cNvPicPr>
          <p:nvPr/>
        </p:nvPicPr>
        <p:blipFill>
          <a:blip r:embed="rId2"/>
          <a:stretch>
            <a:fillRect/>
          </a:stretch>
        </p:blipFill>
        <p:spPr>
          <a:xfrm>
            <a:off x="967565" y="1912102"/>
            <a:ext cx="10631384" cy="3600932"/>
          </a:xfrm>
          <a:prstGeom prst="rect">
            <a:avLst/>
          </a:prstGeom>
        </p:spPr>
      </p:pic>
      <p:sp>
        <p:nvSpPr>
          <p:cNvPr id="6" name="正方形/長方形 5">
            <a:extLst>
              <a:ext uri="{FF2B5EF4-FFF2-40B4-BE49-F238E27FC236}">
                <a16:creationId xmlns:a16="http://schemas.microsoft.com/office/drawing/2014/main" id="{4D234EAB-3774-2C3B-821E-B53721A68031}"/>
              </a:ext>
            </a:extLst>
          </p:cNvPr>
          <p:cNvSpPr/>
          <p:nvPr/>
        </p:nvSpPr>
        <p:spPr>
          <a:xfrm>
            <a:off x="2975268" y="2116036"/>
            <a:ext cx="2928731" cy="3788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198C945-18FE-043B-9B54-808868EC9ED5}"/>
              </a:ext>
            </a:extLst>
          </p:cNvPr>
          <p:cNvSpPr txBox="1"/>
          <p:nvPr/>
        </p:nvSpPr>
        <p:spPr>
          <a:xfrm>
            <a:off x="3717829" y="2116036"/>
            <a:ext cx="2565428" cy="369332"/>
          </a:xfrm>
          <a:prstGeom prst="rect">
            <a:avLst/>
          </a:prstGeom>
          <a:noFill/>
        </p:spPr>
        <p:txBody>
          <a:bodyPr wrap="square">
            <a:spAutoFit/>
          </a:bodyPr>
          <a:lstStyle/>
          <a:p>
            <a:r>
              <a:rPr kumimoji="1" lang="ja-JP" altLang="en-US" sz="1800" b="1" dirty="0">
                <a:solidFill>
                  <a:schemeClr val="bg1"/>
                </a:solidFill>
                <a:latin typeface="BIZ UDP明朝 Medium" panose="02020500000000000000" pitchFamily="18" charset="-128"/>
                <a:ea typeface="BIZ UDP明朝 Medium" panose="02020500000000000000" pitchFamily="18" charset="-128"/>
              </a:rPr>
              <a:t>収穫、加工</a:t>
            </a:r>
            <a:endParaRPr kumimoji="1" lang="en-US" altLang="ja-JP" sz="1800" b="1" dirty="0">
              <a:solidFill>
                <a:schemeClr val="bg1"/>
              </a:solidFill>
              <a:latin typeface="BIZ UDP明朝 Medium" panose="02020500000000000000" pitchFamily="18" charset="-128"/>
              <a:ea typeface="BIZ UDP明朝 Medium" panose="02020500000000000000" pitchFamily="18" charset="-128"/>
            </a:endParaRPr>
          </a:p>
        </p:txBody>
      </p:sp>
      <p:sp>
        <p:nvSpPr>
          <p:cNvPr id="8" name="正方形/長方形 7">
            <a:extLst>
              <a:ext uri="{FF2B5EF4-FFF2-40B4-BE49-F238E27FC236}">
                <a16:creationId xmlns:a16="http://schemas.microsoft.com/office/drawing/2014/main" id="{BC28E4FF-128D-47F2-4166-66AAC2F39754}"/>
              </a:ext>
            </a:extLst>
          </p:cNvPr>
          <p:cNvSpPr/>
          <p:nvPr/>
        </p:nvSpPr>
        <p:spPr>
          <a:xfrm>
            <a:off x="9761954" y="2512639"/>
            <a:ext cx="1462481" cy="3788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B32F987-152D-6CD8-B09A-A6ACF0AA84B5}"/>
              </a:ext>
            </a:extLst>
          </p:cNvPr>
          <p:cNvSpPr txBox="1"/>
          <p:nvPr/>
        </p:nvSpPr>
        <p:spPr>
          <a:xfrm>
            <a:off x="9761954" y="2494884"/>
            <a:ext cx="1338471" cy="369332"/>
          </a:xfrm>
          <a:prstGeom prst="rect">
            <a:avLst/>
          </a:prstGeom>
          <a:noFill/>
        </p:spPr>
        <p:txBody>
          <a:bodyPr wrap="square">
            <a:spAutoFit/>
          </a:bodyPr>
          <a:lstStyle/>
          <a:p>
            <a:r>
              <a:rPr kumimoji="1" lang="ja-JP" altLang="en-US" sz="1800" b="1" dirty="0">
                <a:solidFill>
                  <a:schemeClr val="bg1"/>
                </a:solidFill>
                <a:latin typeface="BIZ UDP明朝 Medium" panose="02020500000000000000" pitchFamily="18" charset="-128"/>
                <a:ea typeface="BIZ UDP明朝 Medium" panose="02020500000000000000" pitchFamily="18" charset="-128"/>
              </a:rPr>
              <a:t>ドイツー</a:t>
            </a:r>
            <a:r>
              <a:rPr kumimoji="1" lang="en-US" altLang="ja-JP" sz="1800" b="1" dirty="0">
                <a:solidFill>
                  <a:schemeClr val="bg1"/>
                </a:solidFill>
                <a:latin typeface="BIZ UDP明朝 Medium" panose="02020500000000000000" pitchFamily="18" charset="-128"/>
                <a:ea typeface="BIZ UDP明朝 Medium" panose="02020500000000000000" pitchFamily="18" charset="-128"/>
              </a:rPr>
              <a:t>EU</a:t>
            </a:r>
          </a:p>
        </p:txBody>
      </p:sp>
      <p:sp>
        <p:nvSpPr>
          <p:cNvPr id="11" name="四角形: 角を丸くする 10">
            <a:extLst>
              <a:ext uri="{FF2B5EF4-FFF2-40B4-BE49-F238E27FC236}">
                <a16:creationId xmlns:a16="http://schemas.microsoft.com/office/drawing/2014/main" id="{0D54BA3B-DA41-B793-116E-17490AB88220}"/>
              </a:ext>
            </a:extLst>
          </p:cNvPr>
          <p:cNvSpPr/>
          <p:nvPr/>
        </p:nvSpPr>
        <p:spPr>
          <a:xfrm>
            <a:off x="6927271" y="4148964"/>
            <a:ext cx="1620982" cy="2769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78FEF58-EE87-6B76-E869-D0366E1F6208}"/>
              </a:ext>
            </a:extLst>
          </p:cNvPr>
          <p:cNvSpPr txBox="1"/>
          <p:nvPr/>
        </p:nvSpPr>
        <p:spPr>
          <a:xfrm>
            <a:off x="6996844" y="4113457"/>
            <a:ext cx="1481836" cy="276999"/>
          </a:xfrm>
          <a:prstGeom prst="rect">
            <a:avLst/>
          </a:prstGeom>
          <a:noFill/>
        </p:spPr>
        <p:txBody>
          <a:bodyPr wrap="square">
            <a:spAutoFit/>
          </a:bodyPr>
          <a:lstStyle/>
          <a:p>
            <a:r>
              <a:rPr kumimoji="1" lang="en-US" altLang="ja-JP" sz="1200" b="1" dirty="0">
                <a:solidFill>
                  <a:schemeClr val="bg1"/>
                </a:solidFill>
                <a:latin typeface="BIZ UDP明朝 Medium" panose="02020500000000000000" pitchFamily="18" charset="-128"/>
                <a:ea typeface="BIZ UDP明朝 Medium" panose="02020500000000000000" pitchFamily="18" charset="-128"/>
              </a:rPr>
              <a:t>DDS </a:t>
            </a:r>
            <a:r>
              <a:rPr kumimoji="1" lang="ja-JP" altLang="en-US" sz="1200" b="1" dirty="0">
                <a:solidFill>
                  <a:schemeClr val="bg1"/>
                </a:solidFill>
                <a:latin typeface="BIZ UDP明朝 Medium" panose="02020500000000000000" pitchFamily="18" charset="-128"/>
                <a:ea typeface="BIZ UDP明朝 Medium" panose="02020500000000000000" pitchFamily="18" charset="-128"/>
              </a:rPr>
              <a:t>ステートメント</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p:txBody>
      </p:sp>
      <p:sp>
        <p:nvSpPr>
          <p:cNvPr id="2" name="タイトル 1">
            <a:extLst>
              <a:ext uri="{FF2B5EF4-FFF2-40B4-BE49-F238E27FC236}">
                <a16:creationId xmlns:a16="http://schemas.microsoft.com/office/drawing/2014/main" id="{EBA6C065-2D18-325F-3A5B-F8B4971038F0}"/>
              </a:ext>
            </a:extLst>
          </p:cNvPr>
          <p:cNvSpPr txBox="1">
            <a:spLocks/>
          </p:cNvSpPr>
          <p:nvPr/>
        </p:nvSpPr>
        <p:spPr>
          <a:xfrm>
            <a:off x="1784411" y="394221"/>
            <a:ext cx="8575829" cy="1049235"/>
          </a:xfrm>
          <a:prstGeom prst="rect">
            <a:avLst/>
          </a:prstGeom>
        </p:spPr>
        <p:txBody>
          <a:bodyPr>
            <a:normAutofit fontScale="97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en-US" altLang="ja-JP" b="1" dirty="0">
                <a:latin typeface="BIZ UDP明朝 Medium" panose="02020500000000000000" pitchFamily="18" charset="-128"/>
                <a:ea typeface="BIZ UDP明朝 Medium" panose="02020500000000000000" pitchFamily="18" charset="-128"/>
              </a:rPr>
              <a:t>EUDR </a:t>
            </a:r>
            <a:r>
              <a:rPr lang="ja-JP" altLang="en-US" b="1" dirty="0">
                <a:latin typeface="BIZ UDP明朝 Medium" panose="02020500000000000000" pitchFamily="18" charset="-128"/>
                <a:ea typeface="BIZ UDP明朝 Medium" panose="02020500000000000000" pitchFamily="18" charset="-128"/>
              </a:rPr>
              <a:t>適用のイメージ</a:t>
            </a:r>
          </a:p>
        </p:txBody>
      </p:sp>
      <p:sp>
        <p:nvSpPr>
          <p:cNvPr id="4" name="スライド番号プレースホルダー 3">
            <a:extLst>
              <a:ext uri="{FF2B5EF4-FFF2-40B4-BE49-F238E27FC236}">
                <a16:creationId xmlns:a16="http://schemas.microsoft.com/office/drawing/2014/main" id="{49CF39D1-5DC9-822A-A486-595DC6E40678}"/>
              </a:ext>
            </a:extLst>
          </p:cNvPr>
          <p:cNvSpPr>
            <a:spLocks noGrp="1"/>
          </p:cNvSpPr>
          <p:nvPr>
            <p:ph type="sldNum" sz="quarter" idx="12"/>
          </p:nvPr>
        </p:nvSpPr>
        <p:spPr>
          <a:xfrm>
            <a:off x="0" y="6463779"/>
            <a:ext cx="372122"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21</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76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75D7C-F176-2214-CF25-4FEC04F8CF9F}"/>
              </a:ext>
            </a:extLst>
          </p:cNvPr>
          <p:cNvSpPr>
            <a:spLocks noGrp="1"/>
          </p:cNvSpPr>
          <p:nvPr>
            <p:ph type="title"/>
          </p:nvPr>
        </p:nvSpPr>
        <p:spPr>
          <a:xfrm>
            <a:off x="3481831" y="449997"/>
            <a:ext cx="4215506" cy="1049235"/>
          </a:xfrm>
        </p:spPr>
        <p:txBody>
          <a:bodyPr>
            <a:normAutofit/>
          </a:bodyPr>
          <a:lstStyle/>
          <a:p>
            <a:r>
              <a:rPr kumimoji="1" lang="ja-JP" altLang="en-US" b="1" dirty="0">
                <a:latin typeface="BIZ UDP明朝 Medium" panose="02020500000000000000" pitchFamily="18" charset="-128"/>
                <a:ea typeface="BIZ UDP明朝 Medium" panose="02020500000000000000" pitchFamily="18" charset="-128"/>
              </a:rPr>
              <a:t>　</a:t>
            </a:r>
            <a:r>
              <a:rPr kumimoji="1" lang="en-US" altLang="ja-JP" b="1" dirty="0">
                <a:latin typeface="BIZ UDP明朝 Medium" panose="02020500000000000000" pitchFamily="18" charset="-128"/>
                <a:ea typeface="BIZ UDP明朝 Medium" panose="02020500000000000000" pitchFamily="18" charset="-128"/>
              </a:rPr>
              <a:t>EUDR</a:t>
            </a:r>
            <a:r>
              <a:rPr kumimoji="1" lang="ja-JP" altLang="en-US" b="1" dirty="0">
                <a:latin typeface="BIZ UDP明朝 Medium" panose="02020500000000000000" pitchFamily="18" charset="-128"/>
                <a:ea typeface="BIZ UDP明朝 Medium" panose="02020500000000000000" pitchFamily="18" charset="-128"/>
              </a:rPr>
              <a:t>の発効</a:t>
            </a:r>
          </a:p>
        </p:txBody>
      </p:sp>
      <p:sp>
        <p:nvSpPr>
          <p:cNvPr id="3" name="コンテンツ プレースホルダー 2">
            <a:extLst>
              <a:ext uri="{FF2B5EF4-FFF2-40B4-BE49-F238E27FC236}">
                <a16:creationId xmlns:a16="http://schemas.microsoft.com/office/drawing/2014/main" id="{0BC7FDDA-31CB-1053-65FB-7FD1FC09E8BF}"/>
              </a:ext>
            </a:extLst>
          </p:cNvPr>
          <p:cNvSpPr>
            <a:spLocks noGrp="1"/>
          </p:cNvSpPr>
          <p:nvPr>
            <p:ph idx="1"/>
          </p:nvPr>
        </p:nvSpPr>
        <p:spPr>
          <a:xfrm>
            <a:off x="1545453" y="2048006"/>
            <a:ext cx="10248981" cy="1911436"/>
          </a:xfrm>
        </p:spPr>
        <p:txBody>
          <a:bodyPr>
            <a:normAutofit/>
          </a:bodyPr>
          <a:lstStyle/>
          <a:p>
            <a:r>
              <a:rPr kumimoji="1" lang="en-US" altLang="ja-JP" sz="2400" b="1" dirty="0">
                <a:latin typeface="BIZ UDP明朝 Medium" panose="02020500000000000000" pitchFamily="18" charset="-128"/>
                <a:ea typeface="BIZ UDP明朝 Medium" panose="02020500000000000000" pitchFamily="18" charset="-128"/>
              </a:rPr>
              <a:t>2023</a:t>
            </a:r>
            <a:r>
              <a:rPr kumimoji="1" lang="ja-JP" altLang="en-US" sz="2400" b="1" dirty="0">
                <a:latin typeface="BIZ UDP明朝 Medium" panose="02020500000000000000" pitchFamily="18" charset="-128"/>
                <a:ea typeface="BIZ UDP明朝 Medium" panose="02020500000000000000" pitchFamily="18" charset="-128"/>
              </a:rPr>
              <a:t>年</a:t>
            </a:r>
            <a:r>
              <a:rPr kumimoji="1" lang="en-US" altLang="ja-JP" sz="2400" b="1" dirty="0">
                <a:latin typeface="BIZ UDP明朝 Medium" panose="02020500000000000000" pitchFamily="18" charset="-128"/>
                <a:ea typeface="BIZ UDP明朝 Medium" panose="02020500000000000000" pitchFamily="18" charset="-128"/>
              </a:rPr>
              <a:t>6</a:t>
            </a:r>
            <a:r>
              <a:rPr kumimoji="1" lang="ja-JP" altLang="en-US" sz="2400" b="1" dirty="0">
                <a:latin typeface="BIZ UDP明朝 Medium" panose="02020500000000000000" pitchFamily="18" charset="-128"/>
                <a:ea typeface="BIZ UDP明朝 Medium" panose="02020500000000000000" pitchFamily="18" charset="-128"/>
              </a:rPr>
              <a:t>月</a:t>
            </a:r>
            <a:r>
              <a:rPr kumimoji="1" lang="en-US" altLang="ja-JP" sz="2400" b="1" dirty="0">
                <a:latin typeface="BIZ UDP明朝 Medium" panose="02020500000000000000" pitchFamily="18" charset="-128"/>
                <a:ea typeface="BIZ UDP明朝 Medium" panose="02020500000000000000" pitchFamily="18" charset="-128"/>
              </a:rPr>
              <a:t>29</a:t>
            </a:r>
            <a:r>
              <a:rPr kumimoji="1" lang="ja-JP" altLang="en-US" sz="2400" b="1" dirty="0">
                <a:latin typeface="BIZ UDP明朝 Medium" panose="02020500000000000000" pitchFamily="18" charset="-128"/>
                <a:ea typeface="BIZ UDP明朝 Medium" panose="02020500000000000000" pitchFamily="18" charset="-128"/>
              </a:rPr>
              <a:t>日</a:t>
            </a:r>
            <a:endParaRPr kumimoji="1" lang="en-US" altLang="ja-JP" sz="2400" b="1" dirty="0">
              <a:latin typeface="BIZ UDP明朝 Medium" panose="02020500000000000000" pitchFamily="18" charset="-128"/>
              <a:ea typeface="BIZ UDP明朝 Medium" panose="02020500000000000000" pitchFamily="18" charset="-128"/>
            </a:endParaRPr>
          </a:p>
          <a:p>
            <a:endParaRPr kumimoji="1" lang="en-US" altLang="ja-JP" sz="2400" b="1" dirty="0">
              <a:latin typeface="BIZ UDP明朝 Medium" panose="02020500000000000000" pitchFamily="18" charset="-128"/>
              <a:ea typeface="BIZ UDP明朝 Medium" panose="02020500000000000000" pitchFamily="18" charset="-128"/>
            </a:endParaRPr>
          </a:p>
          <a:p>
            <a:r>
              <a:rPr kumimoji="1" lang="ja-JP" altLang="en-US" sz="2400" b="1" dirty="0">
                <a:latin typeface="BIZ UDP明朝 Medium" panose="02020500000000000000" pitchFamily="18" charset="-128"/>
                <a:ea typeface="BIZ UDP明朝 Medium" panose="02020500000000000000" pitchFamily="18" charset="-128"/>
              </a:rPr>
              <a:t>移行期限　</a:t>
            </a:r>
            <a:r>
              <a:rPr lang="en-US" altLang="ja-JP" sz="2400" b="1" dirty="0">
                <a:solidFill>
                  <a:srgbClr val="FF0000"/>
                </a:solidFill>
                <a:latin typeface="BIZ UDP明朝 Medium" panose="02020500000000000000" pitchFamily="18" charset="-128"/>
                <a:ea typeface="BIZ UDP明朝 Medium" panose="02020500000000000000" pitchFamily="18" charset="-128"/>
              </a:rPr>
              <a:t>2025</a:t>
            </a:r>
            <a:r>
              <a:rPr lang="ja-JP" altLang="en-US" sz="2400" b="1" dirty="0">
                <a:solidFill>
                  <a:srgbClr val="FF0000"/>
                </a:solidFill>
                <a:latin typeface="BIZ UDP明朝 Medium" panose="02020500000000000000" pitchFamily="18" charset="-128"/>
                <a:ea typeface="BIZ UDP明朝 Medium" panose="02020500000000000000" pitchFamily="18" charset="-128"/>
              </a:rPr>
              <a:t>年</a:t>
            </a:r>
            <a:r>
              <a:rPr lang="en-US" altLang="ja-JP" sz="2400" b="1" dirty="0">
                <a:solidFill>
                  <a:srgbClr val="FF0000"/>
                </a:solidFill>
                <a:latin typeface="BIZ UDP明朝 Medium" panose="02020500000000000000" pitchFamily="18" charset="-128"/>
                <a:ea typeface="BIZ UDP明朝 Medium" panose="02020500000000000000" pitchFamily="18" charset="-128"/>
              </a:rPr>
              <a:t>12</a:t>
            </a:r>
            <a:r>
              <a:rPr lang="ja-JP" altLang="en-US" sz="2400" b="1" dirty="0">
                <a:solidFill>
                  <a:srgbClr val="FF0000"/>
                </a:solidFill>
                <a:latin typeface="BIZ UDP明朝 Medium" panose="02020500000000000000" pitchFamily="18" charset="-128"/>
                <a:ea typeface="BIZ UDP明朝 Medium" panose="02020500000000000000" pitchFamily="18" charset="-128"/>
              </a:rPr>
              <a:t>月</a:t>
            </a:r>
            <a:r>
              <a:rPr lang="en-US" altLang="ja-JP" sz="2400" b="1" dirty="0">
                <a:solidFill>
                  <a:srgbClr val="FF0000"/>
                </a:solidFill>
                <a:latin typeface="BIZ UDP明朝 Medium" panose="02020500000000000000" pitchFamily="18" charset="-128"/>
                <a:ea typeface="BIZ UDP明朝 Medium" panose="02020500000000000000" pitchFamily="18" charset="-128"/>
              </a:rPr>
              <a:t>30</a:t>
            </a:r>
            <a:r>
              <a:rPr lang="ja-JP" altLang="en-US" sz="2400" b="1" dirty="0">
                <a:solidFill>
                  <a:srgbClr val="FF0000"/>
                </a:solidFill>
                <a:latin typeface="BIZ UDP明朝 Medium" panose="02020500000000000000" pitchFamily="18" charset="-128"/>
                <a:ea typeface="BIZ UDP明朝 Medium" panose="02020500000000000000" pitchFamily="18" charset="-128"/>
              </a:rPr>
              <a:t>日、中小規模事業者は</a:t>
            </a:r>
            <a:r>
              <a:rPr lang="en-US" altLang="ja-JP" sz="2400" b="1" dirty="0">
                <a:solidFill>
                  <a:srgbClr val="FF0000"/>
                </a:solidFill>
                <a:latin typeface="BIZ UDP明朝 Medium" panose="02020500000000000000" pitchFamily="18" charset="-128"/>
                <a:ea typeface="BIZ UDP明朝 Medium" panose="02020500000000000000" pitchFamily="18" charset="-128"/>
              </a:rPr>
              <a:t>2026.6.30</a:t>
            </a:r>
            <a:r>
              <a:rPr lang="ja-JP" altLang="en-US" sz="2400" b="1" dirty="0">
                <a:solidFill>
                  <a:srgbClr val="FF0000"/>
                </a:solidFill>
                <a:latin typeface="BIZ UDP明朝 Medium" panose="02020500000000000000" pitchFamily="18" charset="-128"/>
                <a:ea typeface="BIZ UDP明朝 Medium" panose="02020500000000000000" pitchFamily="18" charset="-128"/>
              </a:rPr>
              <a:t>まで</a:t>
            </a:r>
            <a:endParaRPr kumimoji="1" lang="ja-JP" altLang="en-US" sz="2400" b="1" dirty="0">
              <a:solidFill>
                <a:srgbClr val="FF0000"/>
              </a:solidFill>
              <a:latin typeface="BIZ UDP明朝 Medium" panose="02020500000000000000" pitchFamily="18" charset="-128"/>
              <a:ea typeface="BIZ UDP明朝 Medium" panose="02020500000000000000" pitchFamily="18" charset="-128"/>
            </a:endParaRPr>
          </a:p>
        </p:txBody>
      </p:sp>
      <p:sp>
        <p:nvSpPr>
          <p:cNvPr id="4" name="スライド番号プレースホルダー 3">
            <a:extLst>
              <a:ext uri="{FF2B5EF4-FFF2-40B4-BE49-F238E27FC236}">
                <a16:creationId xmlns:a16="http://schemas.microsoft.com/office/drawing/2014/main" id="{637E246B-2C43-F29A-0924-5E11059670CD}"/>
              </a:ext>
            </a:extLst>
          </p:cNvPr>
          <p:cNvSpPr>
            <a:spLocks noGrp="1"/>
          </p:cNvSpPr>
          <p:nvPr>
            <p:ph type="sldNum" sz="quarter" idx="12"/>
          </p:nvPr>
        </p:nvSpPr>
        <p:spPr>
          <a:xfrm>
            <a:off x="0" y="6492875"/>
            <a:ext cx="443144"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22</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66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A32B6-6E8D-68F4-98C5-B76E955AD709}"/>
              </a:ext>
            </a:extLst>
          </p:cNvPr>
          <p:cNvSpPr>
            <a:spLocks noGrp="1"/>
          </p:cNvSpPr>
          <p:nvPr>
            <p:ph type="title"/>
          </p:nvPr>
        </p:nvSpPr>
        <p:spPr>
          <a:xfrm>
            <a:off x="2794883" y="1045736"/>
            <a:ext cx="7140119" cy="786926"/>
          </a:xfrm>
        </p:spPr>
        <p:txBody>
          <a:bodyPr/>
          <a:lstStyle/>
          <a:p>
            <a:r>
              <a:rPr kumimoji="1" lang="en-US" altLang="ja-JP" b="1" dirty="0">
                <a:latin typeface="+mn-ea"/>
                <a:ea typeface="+mn-ea"/>
              </a:rPr>
              <a:t>EUTR</a:t>
            </a:r>
            <a:r>
              <a:rPr kumimoji="1" lang="ja-JP" altLang="en-US" b="1" dirty="0">
                <a:latin typeface="+mn-ea"/>
                <a:ea typeface="+mn-ea"/>
              </a:rPr>
              <a:t>と</a:t>
            </a:r>
            <a:r>
              <a:rPr kumimoji="1" lang="en-US" altLang="ja-JP" b="1" dirty="0">
                <a:latin typeface="+mn-ea"/>
                <a:ea typeface="+mn-ea"/>
              </a:rPr>
              <a:t>EUDR</a:t>
            </a:r>
            <a:r>
              <a:rPr kumimoji="1" lang="ja-JP" altLang="en-US" b="1">
                <a:latin typeface="+mn-ea"/>
                <a:ea typeface="+mn-ea"/>
              </a:rPr>
              <a:t>の関係</a:t>
            </a:r>
          </a:p>
        </p:txBody>
      </p:sp>
      <p:sp>
        <p:nvSpPr>
          <p:cNvPr id="4" name="矢印: 五方向 3">
            <a:extLst>
              <a:ext uri="{FF2B5EF4-FFF2-40B4-BE49-F238E27FC236}">
                <a16:creationId xmlns:a16="http://schemas.microsoft.com/office/drawing/2014/main" id="{53BB7860-53D5-0CAA-5D32-FD8A8766BE9A}"/>
              </a:ext>
            </a:extLst>
          </p:cNvPr>
          <p:cNvSpPr/>
          <p:nvPr/>
        </p:nvSpPr>
        <p:spPr>
          <a:xfrm>
            <a:off x="3081171" y="2835719"/>
            <a:ext cx="3369606" cy="548340"/>
          </a:xfrm>
          <a:prstGeom prst="homePlat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1350" b="1"/>
          </a:p>
        </p:txBody>
      </p:sp>
      <p:sp>
        <p:nvSpPr>
          <p:cNvPr id="5" name="矢印: 五方向 4">
            <a:extLst>
              <a:ext uri="{FF2B5EF4-FFF2-40B4-BE49-F238E27FC236}">
                <a16:creationId xmlns:a16="http://schemas.microsoft.com/office/drawing/2014/main" id="{C035808F-45F4-A0A9-05CC-90ADC50B1B2D}"/>
              </a:ext>
            </a:extLst>
          </p:cNvPr>
          <p:cNvSpPr/>
          <p:nvPr/>
        </p:nvSpPr>
        <p:spPr>
          <a:xfrm>
            <a:off x="4908345" y="4041153"/>
            <a:ext cx="6852245" cy="611913"/>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1350">
              <a:ln w="0"/>
              <a:solidFill>
                <a:schemeClr val="tx1"/>
              </a:solidFill>
              <a:effectLst>
                <a:outerShdw blurRad="38100" dist="19050" dir="2700000" algn="tl" rotWithShape="0">
                  <a:schemeClr val="dk1">
                    <a:alpha val="40000"/>
                  </a:schemeClr>
                </a:outerShdw>
              </a:effectLst>
            </a:endParaRPr>
          </a:p>
        </p:txBody>
      </p:sp>
      <p:sp>
        <p:nvSpPr>
          <p:cNvPr id="6" name="楕円 5">
            <a:extLst>
              <a:ext uri="{FF2B5EF4-FFF2-40B4-BE49-F238E27FC236}">
                <a16:creationId xmlns:a16="http://schemas.microsoft.com/office/drawing/2014/main" id="{0724EB61-0314-EBF6-7734-3DBDCEC13E13}"/>
              </a:ext>
            </a:extLst>
          </p:cNvPr>
          <p:cNvSpPr/>
          <p:nvPr/>
        </p:nvSpPr>
        <p:spPr>
          <a:xfrm>
            <a:off x="964350" y="2814103"/>
            <a:ext cx="2073577" cy="5915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latin typeface="BIZ UDP明朝 Medium" panose="02020500000000000000" pitchFamily="18" charset="-128"/>
                <a:ea typeface="BIZ UDP明朝 Medium" panose="02020500000000000000" pitchFamily="18" charset="-128"/>
              </a:rPr>
              <a:t>2013</a:t>
            </a:r>
            <a:r>
              <a:rPr lang="ja-JP" altLang="en-US" sz="1400" b="1" dirty="0">
                <a:latin typeface="BIZ UDP明朝 Medium" panose="02020500000000000000" pitchFamily="18" charset="-128"/>
                <a:ea typeface="BIZ UDP明朝 Medium" panose="02020500000000000000" pitchFamily="18" charset="-128"/>
              </a:rPr>
              <a:t>年</a:t>
            </a:r>
            <a:r>
              <a:rPr lang="en-US" altLang="ja-JP" sz="1400" b="1" dirty="0">
                <a:latin typeface="BIZ UDP明朝 Medium" panose="02020500000000000000" pitchFamily="18" charset="-128"/>
                <a:ea typeface="BIZ UDP明朝 Medium" panose="02020500000000000000" pitchFamily="18" charset="-128"/>
              </a:rPr>
              <a:t>3</a:t>
            </a:r>
            <a:r>
              <a:rPr lang="ja-JP" altLang="en-US" sz="1400" b="1" dirty="0">
                <a:latin typeface="BIZ UDP明朝 Medium" panose="02020500000000000000" pitchFamily="18" charset="-128"/>
                <a:ea typeface="BIZ UDP明朝 Medium" panose="02020500000000000000" pitchFamily="18" charset="-128"/>
              </a:rPr>
              <a:t>月</a:t>
            </a:r>
            <a:r>
              <a:rPr lang="en-US" altLang="ja-JP" sz="1400" b="1" dirty="0">
                <a:latin typeface="BIZ UDP明朝 Medium" panose="02020500000000000000" pitchFamily="18" charset="-128"/>
                <a:ea typeface="BIZ UDP明朝 Medium" panose="02020500000000000000" pitchFamily="18" charset="-128"/>
              </a:rPr>
              <a:t>3</a:t>
            </a:r>
            <a:r>
              <a:rPr lang="ja-JP" altLang="en-US" sz="1400" b="1" dirty="0">
                <a:latin typeface="BIZ UDP明朝 Medium" panose="02020500000000000000" pitchFamily="18" charset="-128"/>
                <a:ea typeface="BIZ UDP明朝 Medium" panose="02020500000000000000" pitchFamily="18" charset="-128"/>
              </a:rPr>
              <a:t>日</a:t>
            </a:r>
            <a:endParaRPr lang="en-US" altLang="ja-JP" sz="1400" b="1" dirty="0">
              <a:latin typeface="BIZ UDP明朝 Medium" panose="02020500000000000000" pitchFamily="18" charset="-128"/>
              <a:ea typeface="BIZ UDP明朝 Medium" panose="02020500000000000000" pitchFamily="18" charset="-128"/>
            </a:endParaRPr>
          </a:p>
        </p:txBody>
      </p:sp>
      <p:sp>
        <p:nvSpPr>
          <p:cNvPr id="7" name="楕円 6">
            <a:extLst>
              <a:ext uri="{FF2B5EF4-FFF2-40B4-BE49-F238E27FC236}">
                <a16:creationId xmlns:a16="http://schemas.microsoft.com/office/drawing/2014/main" id="{AF50B3E2-E744-E4AD-878F-64DE93DC33BD}"/>
              </a:ext>
            </a:extLst>
          </p:cNvPr>
          <p:cNvSpPr/>
          <p:nvPr/>
        </p:nvSpPr>
        <p:spPr>
          <a:xfrm>
            <a:off x="2391163" y="4072323"/>
            <a:ext cx="2391852" cy="61191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latin typeface="BIZ UDP明朝 Medium" panose="02020500000000000000" pitchFamily="18" charset="-128"/>
                <a:ea typeface="BIZ UDP明朝 Medium" panose="02020500000000000000" pitchFamily="18" charset="-128"/>
              </a:rPr>
              <a:t>2023</a:t>
            </a:r>
            <a:r>
              <a:rPr lang="ja-JP" altLang="en-US" sz="1400" b="1" dirty="0">
                <a:latin typeface="BIZ UDP明朝 Medium" panose="02020500000000000000" pitchFamily="18" charset="-128"/>
                <a:ea typeface="BIZ UDP明朝 Medium" panose="02020500000000000000" pitchFamily="18" charset="-128"/>
              </a:rPr>
              <a:t>年</a:t>
            </a:r>
            <a:r>
              <a:rPr lang="en-US" altLang="ja-JP" sz="1400" b="1" dirty="0">
                <a:latin typeface="BIZ UDP明朝 Medium" panose="02020500000000000000" pitchFamily="18" charset="-128"/>
                <a:ea typeface="BIZ UDP明朝 Medium" panose="02020500000000000000" pitchFamily="18" charset="-128"/>
              </a:rPr>
              <a:t>6</a:t>
            </a:r>
            <a:r>
              <a:rPr lang="ja-JP" altLang="en-US" sz="1400" b="1" dirty="0">
                <a:latin typeface="BIZ UDP明朝 Medium" panose="02020500000000000000" pitchFamily="18" charset="-128"/>
                <a:ea typeface="BIZ UDP明朝 Medium" panose="02020500000000000000" pitchFamily="18" charset="-128"/>
              </a:rPr>
              <a:t>月</a:t>
            </a:r>
            <a:r>
              <a:rPr lang="en-US" altLang="ja-JP" sz="1400" b="1" dirty="0">
                <a:latin typeface="BIZ UDP明朝 Medium" panose="02020500000000000000" pitchFamily="18" charset="-128"/>
                <a:ea typeface="BIZ UDP明朝 Medium" panose="02020500000000000000" pitchFamily="18" charset="-128"/>
              </a:rPr>
              <a:t>29</a:t>
            </a:r>
            <a:r>
              <a:rPr lang="ja-JP" altLang="en-US" sz="1400" b="1" dirty="0">
                <a:latin typeface="BIZ UDP明朝 Medium" panose="02020500000000000000" pitchFamily="18" charset="-128"/>
                <a:ea typeface="BIZ UDP明朝 Medium" panose="02020500000000000000" pitchFamily="18" charset="-128"/>
              </a:rPr>
              <a:t>日</a:t>
            </a:r>
            <a:endParaRPr lang="en-US" altLang="ja-JP" sz="1400" b="1" dirty="0">
              <a:latin typeface="BIZ UDP明朝 Medium" panose="02020500000000000000" pitchFamily="18" charset="-128"/>
              <a:ea typeface="BIZ UDP明朝 Medium" panose="02020500000000000000" pitchFamily="18" charset="-128"/>
            </a:endParaRPr>
          </a:p>
        </p:txBody>
      </p:sp>
      <p:sp>
        <p:nvSpPr>
          <p:cNvPr id="8" name="楕円 7">
            <a:extLst>
              <a:ext uri="{FF2B5EF4-FFF2-40B4-BE49-F238E27FC236}">
                <a16:creationId xmlns:a16="http://schemas.microsoft.com/office/drawing/2014/main" id="{1A6D26D2-C876-B265-3158-C949054F2B71}"/>
              </a:ext>
            </a:extLst>
          </p:cNvPr>
          <p:cNvSpPr/>
          <p:nvPr/>
        </p:nvSpPr>
        <p:spPr>
          <a:xfrm>
            <a:off x="6568097" y="4732177"/>
            <a:ext cx="2391851" cy="752141"/>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latin typeface="BIZ UDP明朝 Medium" panose="02020500000000000000" pitchFamily="18" charset="-128"/>
                <a:ea typeface="BIZ UDP明朝 Medium" panose="02020500000000000000" pitchFamily="18" charset="-128"/>
              </a:rPr>
              <a:t>202</a:t>
            </a:r>
            <a:r>
              <a:rPr lang="ja-JP" altLang="en-US" sz="1400" b="1" dirty="0">
                <a:latin typeface="BIZ UDP明朝 Medium" panose="02020500000000000000" pitchFamily="18" charset="-128"/>
                <a:ea typeface="BIZ UDP明朝 Medium" panose="02020500000000000000" pitchFamily="18" charset="-128"/>
              </a:rPr>
              <a:t>５年</a:t>
            </a:r>
            <a:r>
              <a:rPr lang="en-US" altLang="ja-JP" sz="1400" b="1" dirty="0">
                <a:latin typeface="BIZ UDP明朝 Medium" panose="02020500000000000000" pitchFamily="18" charset="-128"/>
                <a:ea typeface="BIZ UDP明朝 Medium" panose="02020500000000000000" pitchFamily="18" charset="-128"/>
              </a:rPr>
              <a:t>12</a:t>
            </a:r>
            <a:r>
              <a:rPr lang="ja-JP" altLang="en-US" sz="1400" b="1" dirty="0">
                <a:latin typeface="BIZ UDP明朝 Medium" panose="02020500000000000000" pitchFamily="18" charset="-128"/>
                <a:ea typeface="BIZ UDP明朝 Medium" panose="02020500000000000000" pitchFamily="18" charset="-128"/>
              </a:rPr>
              <a:t>月</a:t>
            </a:r>
            <a:r>
              <a:rPr lang="en-US" altLang="ja-JP" sz="1400" b="1" dirty="0">
                <a:latin typeface="BIZ UDP明朝 Medium" panose="02020500000000000000" pitchFamily="18" charset="-128"/>
                <a:ea typeface="BIZ UDP明朝 Medium" panose="02020500000000000000" pitchFamily="18" charset="-128"/>
              </a:rPr>
              <a:t>30</a:t>
            </a:r>
            <a:r>
              <a:rPr lang="ja-JP" altLang="en-US" sz="1400" b="1" dirty="0">
                <a:latin typeface="BIZ UDP明朝 Medium" panose="02020500000000000000" pitchFamily="18" charset="-128"/>
                <a:ea typeface="BIZ UDP明朝 Medium" panose="02020500000000000000" pitchFamily="18" charset="-128"/>
              </a:rPr>
              <a:t>日</a:t>
            </a:r>
            <a:endParaRPr lang="en-US" altLang="ja-JP" sz="1400" b="1" dirty="0">
              <a:latin typeface="BIZ UDP明朝 Medium" panose="02020500000000000000" pitchFamily="18" charset="-128"/>
              <a:ea typeface="BIZ UDP明朝 Medium" panose="02020500000000000000" pitchFamily="18" charset="-128"/>
            </a:endParaRPr>
          </a:p>
        </p:txBody>
      </p:sp>
      <p:sp>
        <p:nvSpPr>
          <p:cNvPr id="9" name="楕円 8">
            <a:extLst>
              <a:ext uri="{FF2B5EF4-FFF2-40B4-BE49-F238E27FC236}">
                <a16:creationId xmlns:a16="http://schemas.microsoft.com/office/drawing/2014/main" id="{6FBF46D1-F11E-AD61-07F9-B801FD14A3F5}"/>
              </a:ext>
            </a:extLst>
          </p:cNvPr>
          <p:cNvSpPr/>
          <p:nvPr/>
        </p:nvSpPr>
        <p:spPr>
          <a:xfrm>
            <a:off x="9045207" y="4802488"/>
            <a:ext cx="2208948" cy="6115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latin typeface="BIZ UDP明朝 Medium" panose="02020500000000000000" pitchFamily="18" charset="-128"/>
                <a:ea typeface="BIZ UDP明朝 Medium" panose="02020500000000000000" pitchFamily="18" charset="-128"/>
              </a:rPr>
              <a:t>　　中小規模</a:t>
            </a:r>
            <a:endParaRPr lang="en-US" altLang="ja-JP" sz="1400" b="1" dirty="0">
              <a:latin typeface="BIZ UDP明朝 Medium" panose="02020500000000000000" pitchFamily="18" charset="-128"/>
              <a:ea typeface="BIZ UDP明朝 Medium" panose="02020500000000000000" pitchFamily="18" charset="-128"/>
            </a:endParaRPr>
          </a:p>
          <a:p>
            <a:r>
              <a:rPr lang="en-US" altLang="ja-JP" sz="1400" b="1" dirty="0">
                <a:latin typeface="BIZ UDP明朝 Medium" panose="02020500000000000000" pitchFamily="18" charset="-128"/>
                <a:ea typeface="BIZ UDP明朝 Medium" panose="02020500000000000000" pitchFamily="18" charset="-128"/>
              </a:rPr>
              <a:t>202</a:t>
            </a:r>
            <a:r>
              <a:rPr lang="ja-JP" altLang="en-US" sz="1400" b="1" dirty="0">
                <a:latin typeface="BIZ UDP明朝 Medium" panose="02020500000000000000" pitchFamily="18" charset="-128"/>
                <a:ea typeface="BIZ UDP明朝 Medium" panose="02020500000000000000" pitchFamily="18" charset="-128"/>
              </a:rPr>
              <a:t>６年</a:t>
            </a:r>
            <a:r>
              <a:rPr lang="en-US" altLang="ja-JP" sz="1400" b="1" dirty="0">
                <a:latin typeface="BIZ UDP明朝 Medium" panose="02020500000000000000" pitchFamily="18" charset="-128"/>
                <a:ea typeface="BIZ UDP明朝 Medium" panose="02020500000000000000" pitchFamily="18" charset="-128"/>
              </a:rPr>
              <a:t>6</a:t>
            </a:r>
            <a:r>
              <a:rPr lang="ja-JP" altLang="en-US" sz="1400" b="1" dirty="0">
                <a:latin typeface="BIZ UDP明朝 Medium" panose="02020500000000000000" pitchFamily="18" charset="-128"/>
                <a:ea typeface="BIZ UDP明朝 Medium" panose="02020500000000000000" pitchFamily="18" charset="-128"/>
              </a:rPr>
              <a:t>月</a:t>
            </a:r>
            <a:r>
              <a:rPr lang="en-US" altLang="ja-JP" sz="1400" b="1" dirty="0">
                <a:latin typeface="BIZ UDP明朝 Medium" panose="02020500000000000000" pitchFamily="18" charset="-128"/>
                <a:ea typeface="BIZ UDP明朝 Medium" panose="02020500000000000000" pitchFamily="18" charset="-128"/>
              </a:rPr>
              <a:t>30</a:t>
            </a:r>
            <a:r>
              <a:rPr lang="ja-JP" altLang="en-US" sz="1400" b="1" dirty="0">
                <a:latin typeface="BIZ UDP明朝 Medium" panose="02020500000000000000" pitchFamily="18" charset="-128"/>
                <a:ea typeface="BIZ UDP明朝 Medium" panose="02020500000000000000" pitchFamily="18" charset="-128"/>
              </a:rPr>
              <a:t>日</a:t>
            </a:r>
            <a:endParaRPr lang="en-US" altLang="ja-JP" sz="1400" b="1" dirty="0">
              <a:latin typeface="BIZ UDP明朝 Medium" panose="02020500000000000000" pitchFamily="18" charset="-128"/>
              <a:ea typeface="BIZ UDP明朝 Medium" panose="02020500000000000000" pitchFamily="18" charset="-128"/>
            </a:endParaRPr>
          </a:p>
        </p:txBody>
      </p:sp>
      <p:sp>
        <p:nvSpPr>
          <p:cNvPr id="10" name="楕円 9">
            <a:extLst>
              <a:ext uri="{FF2B5EF4-FFF2-40B4-BE49-F238E27FC236}">
                <a16:creationId xmlns:a16="http://schemas.microsoft.com/office/drawing/2014/main" id="{40CF6E0D-2F9F-4310-A013-361FA97AE7F6}"/>
              </a:ext>
            </a:extLst>
          </p:cNvPr>
          <p:cNvSpPr/>
          <p:nvPr/>
        </p:nvSpPr>
        <p:spPr>
          <a:xfrm>
            <a:off x="6482840" y="2815696"/>
            <a:ext cx="2562367" cy="67093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latin typeface="BIZ UDP明朝 Medium" panose="02020500000000000000" pitchFamily="18" charset="-128"/>
                <a:ea typeface="BIZ UDP明朝 Medium" panose="02020500000000000000" pitchFamily="18" charset="-128"/>
              </a:rPr>
              <a:t>2025</a:t>
            </a:r>
            <a:r>
              <a:rPr lang="ja-JP" altLang="en-US" sz="1400" b="1" dirty="0">
                <a:latin typeface="BIZ UDP明朝 Medium" panose="02020500000000000000" pitchFamily="18" charset="-128"/>
                <a:ea typeface="BIZ UDP明朝 Medium" panose="02020500000000000000" pitchFamily="18" charset="-128"/>
              </a:rPr>
              <a:t>年</a:t>
            </a:r>
            <a:r>
              <a:rPr lang="en-US" altLang="ja-JP" sz="1400" b="1" dirty="0">
                <a:latin typeface="BIZ UDP明朝 Medium" panose="02020500000000000000" pitchFamily="18" charset="-128"/>
                <a:ea typeface="BIZ UDP明朝 Medium" panose="02020500000000000000" pitchFamily="18" charset="-128"/>
              </a:rPr>
              <a:t>12</a:t>
            </a:r>
            <a:r>
              <a:rPr lang="ja-JP" altLang="en-US" sz="1400" b="1" dirty="0">
                <a:latin typeface="BIZ UDP明朝 Medium" panose="02020500000000000000" pitchFamily="18" charset="-128"/>
                <a:ea typeface="BIZ UDP明朝 Medium" panose="02020500000000000000" pitchFamily="18" charset="-128"/>
              </a:rPr>
              <a:t>月</a:t>
            </a:r>
            <a:r>
              <a:rPr lang="en-US" altLang="ja-JP" sz="1400" b="1" dirty="0">
                <a:latin typeface="BIZ UDP明朝 Medium" panose="02020500000000000000" pitchFamily="18" charset="-128"/>
                <a:ea typeface="BIZ UDP明朝 Medium" panose="02020500000000000000" pitchFamily="18" charset="-128"/>
              </a:rPr>
              <a:t>30</a:t>
            </a:r>
            <a:r>
              <a:rPr lang="ja-JP" altLang="en-US" sz="1400" b="1" dirty="0">
                <a:latin typeface="BIZ UDP明朝 Medium" panose="02020500000000000000" pitchFamily="18" charset="-128"/>
                <a:ea typeface="BIZ UDP明朝 Medium" panose="02020500000000000000" pitchFamily="18" charset="-128"/>
              </a:rPr>
              <a:t>日</a:t>
            </a:r>
            <a:endParaRPr lang="en-US" altLang="ja-JP" sz="1400" b="1" dirty="0">
              <a:latin typeface="BIZ UDP明朝 Medium" panose="02020500000000000000" pitchFamily="18" charset="-128"/>
              <a:ea typeface="BIZ UDP明朝 Medium" panose="02020500000000000000" pitchFamily="18" charset="-128"/>
            </a:endParaRPr>
          </a:p>
        </p:txBody>
      </p:sp>
      <p:sp>
        <p:nvSpPr>
          <p:cNvPr id="14" name="矢印: 左右 13">
            <a:extLst>
              <a:ext uri="{FF2B5EF4-FFF2-40B4-BE49-F238E27FC236}">
                <a16:creationId xmlns:a16="http://schemas.microsoft.com/office/drawing/2014/main" id="{9B1C78F3-96E8-9BC7-0C0D-B33551BF1D6D}"/>
              </a:ext>
            </a:extLst>
          </p:cNvPr>
          <p:cNvSpPr/>
          <p:nvPr/>
        </p:nvSpPr>
        <p:spPr>
          <a:xfrm>
            <a:off x="4877778" y="4909482"/>
            <a:ext cx="1675419" cy="23909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テキスト ボックス 17">
            <a:extLst>
              <a:ext uri="{FF2B5EF4-FFF2-40B4-BE49-F238E27FC236}">
                <a16:creationId xmlns:a16="http://schemas.microsoft.com/office/drawing/2014/main" id="{8DAAB3C4-8A75-22F3-D061-6FB38B7889FA}"/>
              </a:ext>
            </a:extLst>
          </p:cNvPr>
          <p:cNvSpPr txBox="1"/>
          <p:nvPr/>
        </p:nvSpPr>
        <p:spPr>
          <a:xfrm>
            <a:off x="5380045" y="5178790"/>
            <a:ext cx="939447" cy="307777"/>
          </a:xfrm>
          <a:prstGeom prst="rect">
            <a:avLst/>
          </a:prstGeom>
          <a:noFill/>
        </p:spPr>
        <p:txBody>
          <a:bodyPr wrap="square">
            <a:spAutoFit/>
          </a:bodyPr>
          <a:lstStyle/>
          <a:p>
            <a:r>
              <a:rPr lang="ja-JP" altLang="en-US" sz="1400" b="1">
                <a:latin typeface="BIZ UDP明朝 Medium" panose="02020500000000000000" pitchFamily="18" charset="-128"/>
                <a:ea typeface="BIZ UDP明朝 Medium" panose="02020500000000000000" pitchFamily="18" charset="-128"/>
              </a:rPr>
              <a:t>移行期間　</a:t>
            </a:r>
            <a:endParaRPr lang="ja-JP" altLang="en-US" sz="1400"/>
          </a:p>
        </p:txBody>
      </p:sp>
      <p:sp>
        <p:nvSpPr>
          <p:cNvPr id="3" name="テキスト ボックス 2">
            <a:extLst>
              <a:ext uri="{FF2B5EF4-FFF2-40B4-BE49-F238E27FC236}">
                <a16:creationId xmlns:a16="http://schemas.microsoft.com/office/drawing/2014/main" id="{FF1D420D-489C-6BEE-54C3-73F37759696A}"/>
              </a:ext>
            </a:extLst>
          </p:cNvPr>
          <p:cNvSpPr txBox="1"/>
          <p:nvPr/>
        </p:nvSpPr>
        <p:spPr>
          <a:xfrm>
            <a:off x="3250807" y="2954084"/>
            <a:ext cx="2881693" cy="338554"/>
          </a:xfrm>
          <a:prstGeom prst="rect">
            <a:avLst/>
          </a:prstGeom>
          <a:noFill/>
        </p:spPr>
        <p:txBody>
          <a:bodyPr wrap="square">
            <a:spAutoFit/>
          </a:bodyPr>
          <a:lstStyle/>
          <a:p>
            <a:r>
              <a:rPr lang="ja-JP" altLang="en-US" sz="1600" b="1" dirty="0">
                <a:latin typeface="BIZ UDP明朝 Medium" panose="02020500000000000000" pitchFamily="18" charset="-128"/>
                <a:ea typeface="BIZ UDP明朝 Medium" panose="02020500000000000000" pitchFamily="18" charset="-128"/>
              </a:rPr>
              <a:t>対象産品：　木材及び木製品　</a:t>
            </a:r>
            <a:endParaRPr lang="ja-JP" altLang="en-US" sz="1600" dirty="0"/>
          </a:p>
        </p:txBody>
      </p:sp>
      <p:sp>
        <p:nvSpPr>
          <p:cNvPr id="11" name="テキスト ボックス 10">
            <a:extLst>
              <a:ext uri="{FF2B5EF4-FFF2-40B4-BE49-F238E27FC236}">
                <a16:creationId xmlns:a16="http://schemas.microsoft.com/office/drawing/2014/main" id="{437568E5-A91D-ED8E-7B3C-6D5531B87AA6}"/>
              </a:ext>
            </a:extLst>
          </p:cNvPr>
          <p:cNvSpPr txBox="1"/>
          <p:nvPr/>
        </p:nvSpPr>
        <p:spPr>
          <a:xfrm>
            <a:off x="5030722" y="4133720"/>
            <a:ext cx="6392244" cy="338554"/>
          </a:xfrm>
          <a:prstGeom prst="rect">
            <a:avLst/>
          </a:prstGeom>
          <a:noFill/>
        </p:spPr>
        <p:txBody>
          <a:bodyPr wrap="square">
            <a:spAutoFit/>
          </a:bodyPr>
          <a:lstStyle/>
          <a:p>
            <a:r>
              <a:rPr lang="ja-JP" altLang="en-US" sz="1600" b="1" dirty="0">
                <a:latin typeface="BIZ UDP明朝 Medium" panose="02020500000000000000" pitchFamily="18" charset="-128"/>
                <a:ea typeface="BIZ UDP明朝 Medium" panose="02020500000000000000" pitchFamily="18" charset="-128"/>
              </a:rPr>
              <a:t>対象産品：　木材、大豆、牛肉、パームオイル、ココア、コーヒー、天然ゴム　</a:t>
            </a:r>
            <a:endParaRPr lang="ja-JP" altLang="en-US" sz="1600" dirty="0"/>
          </a:p>
        </p:txBody>
      </p:sp>
      <p:sp>
        <p:nvSpPr>
          <p:cNvPr id="12" name="テキスト ボックス 11">
            <a:extLst>
              <a:ext uri="{FF2B5EF4-FFF2-40B4-BE49-F238E27FC236}">
                <a16:creationId xmlns:a16="http://schemas.microsoft.com/office/drawing/2014/main" id="{64D10A41-830A-115D-E0E6-E9A8F4A3B217}"/>
              </a:ext>
            </a:extLst>
          </p:cNvPr>
          <p:cNvSpPr txBox="1"/>
          <p:nvPr/>
        </p:nvSpPr>
        <p:spPr>
          <a:xfrm>
            <a:off x="2992419" y="2376991"/>
            <a:ext cx="1008530" cy="415498"/>
          </a:xfrm>
          <a:prstGeom prst="rect">
            <a:avLst/>
          </a:prstGeom>
          <a:noFill/>
        </p:spPr>
        <p:txBody>
          <a:bodyPr wrap="square">
            <a:spAutoFit/>
          </a:bodyPr>
          <a:lstStyle/>
          <a:p>
            <a:r>
              <a:rPr lang="en-US" altLang="ja-JP" sz="2100" b="1">
                <a:solidFill>
                  <a:schemeClr val="accent1">
                    <a:lumMod val="75000"/>
                  </a:schemeClr>
                </a:solidFill>
              </a:rPr>
              <a:t>EUTR</a:t>
            </a:r>
            <a:endParaRPr lang="ja-JP" altLang="en-US" sz="2100" b="1">
              <a:solidFill>
                <a:schemeClr val="accent1">
                  <a:lumMod val="75000"/>
                </a:schemeClr>
              </a:solidFill>
            </a:endParaRPr>
          </a:p>
        </p:txBody>
      </p:sp>
      <p:sp>
        <p:nvSpPr>
          <p:cNvPr id="13" name="テキスト ボックス 12">
            <a:extLst>
              <a:ext uri="{FF2B5EF4-FFF2-40B4-BE49-F238E27FC236}">
                <a16:creationId xmlns:a16="http://schemas.microsoft.com/office/drawing/2014/main" id="{1F96A474-4D6B-5F02-A3A6-E5EDD7CE37CA}"/>
              </a:ext>
            </a:extLst>
          </p:cNvPr>
          <p:cNvSpPr txBox="1"/>
          <p:nvPr/>
        </p:nvSpPr>
        <p:spPr>
          <a:xfrm>
            <a:off x="5123971" y="3545646"/>
            <a:ext cx="1008530" cy="415498"/>
          </a:xfrm>
          <a:prstGeom prst="rect">
            <a:avLst/>
          </a:prstGeom>
          <a:noFill/>
        </p:spPr>
        <p:txBody>
          <a:bodyPr wrap="square">
            <a:spAutoFit/>
          </a:bodyPr>
          <a:lstStyle/>
          <a:p>
            <a:r>
              <a:rPr lang="en-US" altLang="ja-JP" sz="2100" b="1">
                <a:solidFill>
                  <a:srgbClr val="0070C0"/>
                </a:solidFill>
              </a:rPr>
              <a:t>EUDR</a:t>
            </a:r>
            <a:endParaRPr lang="ja-JP" altLang="en-US" sz="2100" b="1">
              <a:solidFill>
                <a:srgbClr val="0070C0"/>
              </a:solidFill>
            </a:endParaRPr>
          </a:p>
        </p:txBody>
      </p:sp>
      <p:sp>
        <p:nvSpPr>
          <p:cNvPr id="19" name="正方形/長方形 18">
            <a:extLst>
              <a:ext uri="{FF2B5EF4-FFF2-40B4-BE49-F238E27FC236}">
                <a16:creationId xmlns:a16="http://schemas.microsoft.com/office/drawing/2014/main" id="{205CC681-277E-3C64-2122-4D1438789C19}"/>
              </a:ext>
            </a:extLst>
          </p:cNvPr>
          <p:cNvSpPr/>
          <p:nvPr/>
        </p:nvSpPr>
        <p:spPr>
          <a:xfrm>
            <a:off x="9088451" y="2424477"/>
            <a:ext cx="2834418" cy="12960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6E4DA6D-D40A-086F-A9D5-A4B885745516}"/>
              </a:ext>
            </a:extLst>
          </p:cNvPr>
          <p:cNvSpPr txBox="1"/>
          <p:nvPr/>
        </p:nvSpPr>
        <p:spPr>
          <a:xfrm>
            <a:off x="9166739" y="2417391"/>
            <a:ext cx="2834418" cy="1169551"/>
          </a:xfrm>
          <a:prstGeom prst="rect">
            <a:avLst/>
          </a:prstGeom>
          <a:noFill/>
        </p:spPr>
        <p:txBody>
          <a:bodyPr wrap="square">
            <a:spAutoFit/>
          </a:bodyPr>
          <a:lstStyle/>
          <a:p>
            <a:r>
              <a:rPr lang="en-US" altLang="ja-JP" sz="1400" b="1" dirty="0">
                <a:latin typeface="BIZ UDP明朝 Medium" panose="02020500000000000000" pitchFamily="18" charset="-128"/>
                <a:ea typeface="BIZ UDP明朝 Medium" panose="02020500000000000000" pitchFamily="18" charset="-128"/>
                <a:cs typeface="Arial"/>
              </a:rPr>
              <a:t>EUTR</a:t>
            </a:r>
            <a:r>
              <a:rPr lang="ja-JP" altLang="en-US" sz="1400" b="1" dirty="0">
                <a:latin typeface="BIZ UDP明朝 Medium" panose="02020500000000000000" pitchFamily="18" charset="-128"/>
                <a:ea typeface="BIZ UDP明朝 Medium" panose="02020500000000000000" pitchFamily="18" charset="-128"/>
                <a:cs typeface="Arial"/>
              </a:rPr>
              <a:t>は廃止</a:t>
            </a:r>
            <a:endParaRPr lang="en-US" altLang="ja-JP" sz="1400" b="1" dirty="0">
              <a:latin typeface="BIZ UDP明朝 Medium" panose="02020500000000000000" pitchFamily="18" charset="-128"/>
              <a:ea typeface="BIZ UDP明朝 Medium" panose="02020500000000000000" pitchFamily="18" charset="-128"/>
              <a:cs typeface="Arial"/>
            </a:endParaRPr>
          </a:p>
          <a:p>
            <a:r>
              <a:rPr lang="ja-JP" altLang="en-GB" sz="1400" b="1" dirty="0">
                <a:latin typeface="BIZ UDP明朝 Medium" panose="02020500000000000000" pitchFamily="18" charset="-128"/>
                <a:ea typeface="BIZ UDP明朝 Medium" panose="02020500000000000000" pitchFamily="18" charset="-128"/>
                <a:cs typeface="Arial"/>
              </a:rPr>
              <a:t>ただし、2023.6.29以前に収穫された木材</a:t>
            </a:r>
            <a:r>
              <a:rPr lang="ja-JP" altLang="en-US" sz="1400" b="1" dirty="0">
                <a:latin typeface="BIZ UDP明朝 Medium" panose="02020500000000000000" pitchFamily="18" charset="-128"/>
                <a:ea typeface="BIZ UDP明朝 Medium" panose="02020500000000000000" pitchFamily="18" charset="-128"/>
                <a:cs typeface="Arial"/>
              </a:rPr>
              <a:t>を使用し、</a:t>
            </a:r>
            <a:r>
              <a:rPr lang="ja-JP" altLang="en-GB" sz="1400" b="1" dirty="0">
                <a:latin typeface="BIZ UDP明朝 Medium" panose="02020500000000000000" pitchFamily="18" charset="-128"/>
                <a:ea typeface="BIZ UDP明朝 Medium" panose="02020500000000000000" pitchFamily="18" charset="-128"/>
                <a:cs typeface="Arial"/>
              </a:rPr>
              <a:t>20</a:t>
            </a:r>
            <a:r>
              <a:rPr lang="ja-JP" altLang="en-US" sz="1400" b="1" dirty="0">
                <a:latin typeface="BIZ UDP明朝 Medium" panose="02020500000000000000" pitchFamily="18" charset="-128"/>
                <a:ea typeface="BIZ UDP明朝 Medium" panose="02020500000000000000" pitchFamily="18" charset="-128"/>
                <a:cs typeface="Arial"/>
              </a:rPr>
              <a:t>２５</a:t>
            </a:r>
            <a:r>
              <a:rPr lang="ja-JP" altLang="en-GB" sz="1400" b="1" dirty="0">
                <a:latin typeface="BIZ UDP明朝 Medium" panose="02020500000000000000" pitchFamily="18" charset="-128"/>
                <a:ea typeface="BIZ UDP明朝 Medium" panose="02020500000000000000" pitchFamily="18" charset="-128"/>
                <a:cs typeface="Arial"/>
              </a:rPr>
              <a:t>.12.30時点で市場に</a:t>
            </a:r>
            <a:r>
              <a:rPr lang="ja-JP" altLang="en-US" sz="1400" b="1" dirty="0">
                <a:latin typeface="BIZ UDP明朝 Medium" panose="02020500000000000000" pitchFamily="18" charset="-128"/>
                <a:ea typeface="BIZ UDP明朝 Medium" panose="02020500000000000000" pitchFamily="18" charset="-128"/>
                <a:cs typeface="Arial"/>
              </a:rPr>
              <a:t>出荷さ</a:t>
            </a:r>
            <a:r>
              <a:rPr lang="ja-JP" altLang="en-GB" sz="1400" b="1" dirty="0">
                <a:latin typeface="BIZ UDP明朝 Medium" panose="02020500000000000000" pitchFamily="18" charset="-128"/>
                <a:ea typeface="BIZ UDP明朝 Medium" panose="02020500000000000000" pitchFamily="18" charset="-128"/>
                <a:cs typeface="Arial"/>
              </a:rPr>
              <a:t>れている木材製品については、プラス3年は有効</a:t>
            </a:r>
            <a:endParaRPr lang="ja-JP" altLang="en-US" sz="1400" b="1" dirty="0">
              <a:latin typeface="BIZ UDP明朝 Medium" panose="02020500000000000000" pitchFamily="18" charset="-128"/>
              <a:ea typeface="BIZ UDP明朝 Medium" panose="02020500000000000000" pitchFamily="18" charset="-128"/>
            </a:endParaRPr>
          </a:p>
        </p:txBody>
      </p:sp>
      <p:sp>
        <p:nvSpPr>
          <p:cNvPr id="22" name="正方形/長方形 21">
            <a:extLst>
              <a:ext uri="{FF2B5EF4-FFF2-40B4-BE49-F238E27FC236}">
                <a16:creationId xmlns:a16="http://schemas.microsoft.com/office/drawing/2014/main" id="{742813C8-B2C2-4E17-0C52-1E346F241791}"/>
              </a:ext>
            </a:extLst>
          </p:cNvPr>
          <p:cNvSpPr/>
          <p:nvPr/>
        </p:nvSpPr>
        <p:spPr>
          <a:xfrm>
            <a:off x="6553197" y="5680361"/>
            <a:ext cx="2459901" cy="338554"/>
          </a:xfrm>
          <a:prstGeom prst="rect">
            <a:avLst/>
          </a:prstGeom>
          <a:solidFill>
            <a:schemeClr val="bg2">
              <a:lumMod val="9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800" b="1" dirty="0">
              <a:latin typeface="BIZ UDP明朝 Medium" panose="02020500000000000000" pitchFamily="18" charset="-128"/>
              <a:ea typeface="BIZ UDP明朝 Medium" panose="02020500000000000000" pitchFamily="18" charset="-128"/>
            </a:endParaRPr>
          </a:p>
        </p:txBody>
      </p:sp>
      <p:sp>
        <p:nvSpPr>
          <p:cNvPr id="23" name="テキスト ボックス 22">
            <a:extLst>
              <a:ext uri="{FF2B5EF4-FFF2-40B4-BE49-F238E27FC236}">
                <a16:creationId xmlns:a16="http://schemas.microsoft.com/office/drawing/2014/main" id="{2CFAEF6C-F5F4-6F17-482F-4D75A11B87AA}"/>
              </a:ext>
            </a:extLst>
          </p:cNvPr>
          <p:cNvSpPr txBox="1"/>
          <p:nvPr/>
        </p:nvSpPr>
        <p:spPr>
          <a:xfrm>
            <a:off x="6482840" y="5680361"/>
            <a:ext cx="2881693" cy="338554"/>
          </a:xfrm>
          <a:prstGeom prst="rect">
            <a:avLst/>
          </a:prstGeom>
          <a:noFill/>
        </p:spPr>
        <p:txBody>
          <a:bodyPr wrap="square">
            <a:spAutoFit/>
          </a:bodyPr>
          <a:lstStyle/>
          <a:p>
            <a:r>
              <a:rPr lang="en-US" altLang="ja-JP" sz="1600" b="1" dirty="0">
                <a:latin typeface="BIZ UDP明朝 Medium" panose="02020500000000000000" pitchFamily="18" charset="-128"/>
                <a:ea typeface="BIZ UDP明朝 Medium" panose="02020500000000000000" pitchFamily="18" charset="-128"/>
              </a:rPr>
              <a:t>[2024.10.3</a:t>
            </a:r>
            <a:r>
              <a:rPr lang="ja-JP" altLang="en-US" sz="1600" b="1" dirty="0">
                <a:latin typeface="BIZ UDP明朝 Medium" panose="02020500000000000000" pitchFamily="18" charset="-128"/>
                <a:ea typeface="BIZ UDP明朝 Medium" panose="02020500000000000000" pitchFamily="18" charset="-128"/>
              </a:rPr>
              <a:t>の情報による</a:t>
            </a:r>
            <a:r>
              <a:rPr lang="en-US" altLang="ja-JP" sz="1600" b="1" dirty="0">
                <a:latin typeface="BIZ UDP明朝 Medium" panose="02020500000000000000" pitchFamily="18" charset="-128"/>
                <a:ea typeface="BIZ UDP明朝 Medium" panose="02020500000000000000" pitchFamily="18" charset="-128"/>
              </a:rPr>
              <a:t>]</a:t>
            </a:r>
            <a:r>
              <a:rPr lang="ja-JP" altLang="en-US" sz="1600" b="1" dirty="0">
                <a:latin typeface="BIZ UDP明朝 Medium" panose="02020500000000000000" pitchFamily="18" charset="-128"/>
                <a:ea typeface="BIZ UDP明朝 Medium" panose="02020500000000000000" pitchFamily="18" charset="-128"/>
              </a:rPr>
              <a:t>　</a:t>
            </a:r>
            <a:endParaRPr lang="ja-JP" altLang="en-US" sz="1600" dirty="0"/>
          </a:p>
        </p:txBody>
      </p:sp>
    </p:spTree>
    <p:extLst>
      <p:ext uri="{BB962C8B-B14F-4D97-AF65-F5344CB8AC3E}">
        <p14:creationId xmlns:p14="http://schemas.microsoft.com/office/powerpoint/2010/main" val="101088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7EC62C-DB0D-D587-6660-E8255F74C5F3}"/>
              </a:ext>
            </a:extLst>
          </p:cNvPr>
          <p:cNvSpPr>
            <a:spLocks noGrp="1"/>
          </p:cNvSpPr>
          <p:nvPr>
            <p:ph type="sldNum" sz="quarter" idx="12"/>
          </p:nvPr>
        </p:nvSpPr>
        <p:spPr/>
        <p:txBody>
          <a:bodyPr/>
          <a:lstStyle/>
          <a:p>
            <a:fld id="{1595C7DD-7966-459F-A3C4-611A894DCDCC}" type="slidenum">
              <a:rPr kumimoji="1" lang="ja-JP" altLang="en-US" smtClean="0"/>
              <a:t>24</a:t>
            </a:fld>
            <a:endParaRPr kumimoji="1" lang="ja-JP" altLang="en-US"/>
          </a:p>
        </p:txBody>
      </p:sp>
      <p:sp>
        <p:nvSpPr>
          <p:cNvPr id="3" name="タイトル 1">
            <a:extLst>
              <a:ext uri="{FF2B5EF4-FFF2-40B4-BE49-F238E27FC236}">
                <a16:creationId xmlns:a16="http://schemas.microsoft.com/office/drawing/2014/main" id="{8E2C20FA-3201-FE27-D92A-AE86C6392C89}"/>
              </a:ext>
            </a:extLst>
          </p:cNvPr>
          <p:cNvSpPr txBox="1">
            <a:spLocks/>
          </p:cNvSpPr>
          <p:nvPr/>
        </p:nvSpPr>
        <p:spPr>
          <a:xfrm>
            <a:off x="1567731" y="2523040"/>
            <a:ext cx="10515600" cy="132556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b="1" dirty="0">
                <a:solidFill>
                  <a:schemeClr val="accent1"/>
                </a:solidFill>
                <a:latin typeface="BIZ UDP明朝 Medium" panose="02020500000000000000" pitchFamily="18" charset="-128"/>
                <a:ea typeface="BIZ UDP明朝 Medium" panose="02020500000000000000" pitchFamily="18" charset="-128"/>
              </a:rPr>
              <a:t>SGEC EUDR </a:t>
            </a:r>
            <a:r>
              <a:rPr lang="ja-JP" altLang="en-US" sz="4000" b="1" dirty="0">
                <a:solidFill>
                  <a:schemeClr val="accent1"/>
                </a:solidFill>
                <a:latin typeface="BIZ UDP明朝 Medium" panose="02020500000000000000" pitchFamily="18" charset="-128"/>
                <a:ea typeface="BIZ UDP明朝 Medium" panose="02020500000000000000" pitchFamily="18" charset="-128"/>
              </a:rPr>
              <a:t>関連規格の策定と改正</a:t>
            </a:r>
            <a:endParaRPr lang="ja-JP" altLang="en-US" sz="4000" b="1" dirty="0">
              <a:solidFill>
                <a:schemeClr val="accent1"/>
              </a:solidFill>
            </a:endParaRPr>
          </a:p>
        </p:txBody>
      </p:sp>
    </p:spTree>
    <p:extLst>
      <p:ext uri="{BB962C8B-B14F-4D97-AF65-F5344CB8AC3E}">
        <p14:creationId xmlns:p14="http://schemas.microsoft.com/office/powerpoint/2010/main" val="385877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2B21AC-6C3B-0378-7F83-11775F92CE5D}"/>
              </a:ext>
            </a:extLst>
          </p:cNvPr>
          <p:cNvSpPr>
            <a:spLocks noGrp="1"/>
          </p:cNvSpPr>
          <p:nvPr>
            <p:ph idx="1"/>
          </p:nvPr>
        </p:nvSpPr>
        <p:spPr>
          <a:xfrm>
            <a:off x="872087" y="2908344"/>
            <a:ext cx="9520158" cy="802772"/>
          </a:xfrm>
        </p:spPr>
        <p:txBody>
          <a:bodyPr>
            <a:normAutofit/>
          </a:bodyPr>
          <a:lstStyle/>
          <a:p>
            <a:pPr marL="0" indent="0">
              <a:buNone/>
            </a:pPr>
            <a:r>
              <a:rPr kumimoji="1" lang="ja-JP" altLang="en-US" b="1" dirty="0">
                <a:latin typeface="BIZ UDP明朝 Medium" panose="02020500000000000000" pitchFamily="18" charset="-128"/>
                <a:ea typeface="BIZ UDP明朝 Medium" panose="02020500000000000000" pitchFamily="18" charset="-128"/>
              </a:rPr>
              <a:t>　　　　　　　　　　</a:t>
            </a:r>
          </a:p>
        </p:txBody>
      </p:sp>
      <p:sp>
        <p:nvSpPr>
          <p:cNvPr id="4" name="スライド番号プレースホルダー 3">
            <a:extLst>
              <a:ext uri="{FF2B5EF4-FFF2-40B4-BE49-F238E27FC236}">
                <a16:creationId xmlns:a16="http://schemas.microsoft.com/office/drawing/2014/main" id="{EF4AA1D8-B4D2-BFFE-47BA-167C405965A2}"/>
              </a:ext>
            </a:extLst>
          </p:cNvPr>
          <p:cNvSpPr>
            <a:spLocks noGrp="1"/>
          </p:cNvSpPr>
          <p:nvPr>
            <p:ph type="sldNum" sz="quarter" idx="12"/>
          </p:nvPr>
        </p:nvSpPr>
        <p:spPr>
          <a:xfrm>
            <a:off x="0" y="6492875"/>
            <a:ext cx="389878"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25</a:t>
            </a:fld>
            <a:endParaRPr kumimoji="1" lang="ja-JP" altLang="en-US"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48627B8A-CAB9-91C1-30F6-5C67C25F87AA}"/>
              </a:ext>
            </a:extLst>
          </p:cNvPr>
          <p:cNvSpPr txBox="1"/>
          <p:nvPr/>
        </p:nvSpPr>
        <p:spPr>
          <a:xfrm>
            <a:off x="1232451" y="2001152"/>
            <a:ext cx="10087461" cy="369332"/>
          </a:xfrm>
          <a:prstGeom prst="rect">
            <a:avLst/>
          </a:prstGeom>
          <a:noFill/>
        </p:spPr>
        <p:txBody>
          <a:bodyPr wrap="square">
            <a:spAutoFit/>
          </a:bodyPr>
          <a:lstStyle/>
          <a:p>
            <a:pPr marL="279400" indent="-279400" algn="just"/>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en-US" dirty="0"/>
          </a:p>
        </p:txBody>
      </p:sp>
      <p:sp>
        <p:nvSpPr>
          <p:cNvPr id="5" name="テキスト ボックス 4">
            <a:extLst>
              <a:ext uri="{FF2B5EF4-FFF2-40B4-BE49-F238E27FC236}">
                <a16:creationId xmlns:a16="http://schemas.microsoft.com/office/drawing/2014/main" id="{E3E62380-E8F5-4023-3C57-C0A4B5320932}"/>
              </a:ext>
            </a:extLst>
          </p:cNvPr>
          <p:cNvSpPr txBox="1"/>
          <p:nvPr/>
        </p:nvSpPr>
        <p:spPr>
          <a:xfrm>
            <a:off x="1007381" y="1414562"/>
            <a:ext cx="11386894" cy="5355312"/>
          </a:xfrm>
          <a:prstGeom prst="rect">
            <a:avLst/>
          </a:prstGeom>
          <a:noFill/>
        </p:spPr>
        <p:txBody>
          <a:bodyPr wrap="square">
            <a:spAutoFit/>
          </a:bodyPr>
          <a:lstStyle/>
          <a:p>
            <a:pPr algn="ctr"/>
            <a:endPar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における</a:t>
            </a:r>
            <a: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EUDR</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対応のための規格の策定と</a:t>
            </a:r>
            <a:r>
              <a:rPr lang="ja-JP"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改正</a:t>
            </a:r>
            <a:endPar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（１）</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PEFC EUDR</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DDS</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モジュール</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(ST2002-1</a:t>
            </a:r>
            <a:r>
              <a:rPr lang="ja-JP" altLang="en-US"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2024)</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の策定</a:t>
            </a:r>
          </a:p>
          <a:p>
            <a:pPr marL="279400" indent="-279400" algn="just"/>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EUDR </a:t>
            </a:r>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に対応した</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a:t>
            </a:r>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向け関連製品に関する</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DDS</a:t>
            </a:r>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の実施のための任意規格</a:t>
            </a:r>
          </a:p>
          <a:p>
            <a:pPr marL="279400" indent="-279400" algn="just"/>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本規格については</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2024</a:t>
            </a:r>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7</a:t>
            </a:r>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20</a:t>
            </a:r>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日</a:t>
            </a:r>
            <a:r>
              <a:rPr lang="ja-JP" altLang="en-US"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に採択</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p>
          <a:p>
            <a:pPr marL="279400" indent="-279400" algn="just"/>
            <a:r>
              <a:rPr lang="ja-JP" altLang="ja-JP"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（２）</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持続可能な森林管理規格</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ST</a:t>
            </a:r>
            <a:r>
              <a:rPr lang="ja-JP"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１００３の改正</a:t>
            </a:r>
            <a:r>
              <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b="1" kern="100" dirty="0">
                <a:solidFill>
                  <a:srgbClr val="0070C0"/>
                </a:solidFill>
                <a:latin typeface="BIZ UDP明朝 Medium" panose="02020500000000000000" pitchFamily="18" charset="-128"/>
                <a:ea typeface="BIZ UDP明朝 Medium" panose="02020500000000000000" pitchFamily="18" charset="-128"/>
                <a:cs typeface="Times New Roman" panose="02020603050405020304" pitchFamily="18" charset="0"/>
              </a:rPr>
              <a:t>ST 1003:2024)</a:t>
            </a:r>
            <a:endParaRPr lang="en-US" altLang="ja-JP"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r>
              <a:rPr lang="ja-JP"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2024</a:t>
            </a:r>
            <a:r>
              <a:rPr lang="ja-JP" altLang="en-US"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年</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11</a:t>
            </a:r>
            <a:r>
              <a:rPr lang="ja-JP" altLang="en-US"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月</a:t>
            </a:r>
            <a:r>
              <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13</a:t>
            </a:r>
            <a:r>
              <a:rPr lang="ja-JP" altLang="en-US"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日に採択</a:t>
            </a:r>
            <a:endPar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r>
              <a:rPr lang="ja-JP" altLang="en-US"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上記</a:t>
            </a:r>
            <a: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規格の策定・改正を踏まえた</a:t>
            </a:r>
            <a: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規格の策定・改正</a:t>
            </a:r>
            <a:endPar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r>
              <a:rPr lang="ja-JP" altLang="en-US"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（１）</a:t>
            </a:r>
            <a:r>
              <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規準文書４の枠組みの下で、任意に適用可能な</a:t>
            </a:r>
            <a:r>
              <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SGEC EUDR DDS </a:t>
            </a:r>
            <a:r>
              <a:rPr lang="ja-JP" altLang="en-US"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規格（</a:t>
            </a:r>
            <a:r>
              <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SGEC </a:t>
            </a:r>
            <a:r>
              <a:rPr lang="ja-JP" altLang="en-US"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規準文書</a:t>
            </a:r>
            <a:r>
              <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１</a:t>
            </a:r>
            <a:r>
              <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a:t>
            </a:r>
          </a:p>
          <a:p>
            <a:pPr marL="279400" indent="-279400" algn="just"/>
            <a:r>
              <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の策定</a:t>
            </a:r>
            <a:endPar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r>
              <a:rPr lang="ja-JP" altLang="en-US" b="1" kern="100" dirty="0">
                <a:solidFill>
                  <a:schemeClr val="accent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（２）</a:t>
            </a:r>
            <a:r>
              <a:rPr lang="en-US" altLang="ja-JP" b="1" kern="100" dirty="0">
                <a:solidFill>
                  <a:schemeClr val="accent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b="1" kern="100" dirty="0">
                <a:solidFill>
                  <a:schemeClr val="accent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規準文書３：</a:t>
            </a:r>
            <a:r>
              <a:rPr lang="en-US" altLang="ja-JP" b="1" kern="100" dirty="0">
                <a:solidFill>
                  <a:schemeClr val="accent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2021</a:t>
            </a:r>
            <a:r>
              <a:rPr lang="ja-JP" altLang="en-US" b="1" kern="100" dirty="0">
                <a:solidFill>
                  <a:schemeClr val="accent1"/>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版の改正</a:t>
            </a:r>
            <a:endParaRPr lang="en-US" altLang="ja-JP" b="1" kern="100" dirty="0">
              <a:solidFill>
                <a:schemeClr val="accent1"/>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79400" indent="-279400" algn="just"/>
            <a:endParaRPr lang="en-US" altLang="ja-JP"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8" name="タイトル 7">
            <a:extLst>
              <a:ext uri="{FF2B5EF4-FFF2-40B4-BE49-F238E27FC236}">
                <a16:creationId xmlns:a16="http://schemas.microsoft.com/office/drawing/2014/main" id="{0E3CE87A-87E8-0B66-879E-CCF58A53068B}"/>
              </a:ext>
            </a:extLst>
          </p:cNvPr>
          <p:cNvSpPr>
            <a:spLocks noGrp="1"/>
          </p:cNvSpPr>
          <p:nvPr>
            <p:ph type="title"/>
          </p:nvPr>
        </p:nvSpPr>
        <p:spPr>
          <a:xfrm>
            <a:off x="1018381" y="852875"/>
            <a:ext cx="7221379" cy="802773"/>
          </a:xfrm>
        </p:spPr>
        <p:txBody>
          <a:bodyPr>
            <a:normAutofit fontScale="90000"/>
          </a:bodyPr>
          <a:lstStyle/>
          <a:p>
            <a: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の対応と</a:t>
            </a:r>
            <a: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規格</a:t>
            </a:r>
            <a:br>
              <a:rPr lang="en-US" altLang="ja-JP"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br>
            <a:endParaRPr lang="ja-JP" altLang="en-US" dirty="0"/>
          </a:p>
        </p:txBody>
      </p:sp>
    </p:spTree>
    <p:extLst>
      <p:ext uri="{BB962C8B-B14F-4D97-AF65-F5344CB8AC3E}">
        <p14:creationId xmlns:p14="http://schemas.microsoft.com/office/powerpoint/2010/main" val="2594642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FC2BCA9-3E1D-0C6C-EFF2-A14748D025FB}"/>
              </a:ext>
            </a:extLst>
          </p:cNvPr>
          <p:cNvSpPr txBox="1"/>
          <p:nvPr/>
        </p:nvSpPr>
        <p:spPr>
          <a:xfrm>
            <a:off x="1143779" y="1228397"/>
            <a:ext cx="10301069" cy="4708981"/>
          </a:xfrm>
          <a:prstGeom prst="rect">
            <a:avLst/>
          </a:prstGeom>
          <a:noFill/>
        </p:spPr>
        <p:txBody>
          <a:bodyPr wrap="square">
            <a:spAutoFit/>
          </a:bodyPr>
          <a:lstStyle/>
          <a:p>
            <a:pPr algn="just"/>
            <a:r>
              <a:rPr lang="en-US"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SGEC EUDR </a:t>
            </a:r>
            <a:r>
              <a:rPr lang="ja-JP" altLang="en-US"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対応規格の</a:t>
            </a:r>
            <a:r>
              <a:rPr lang="ja-JP"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改正</a:t>
            </a:r>
            <a:endParaRPr lang="en-US"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（「緊急を要する改正」の手続き</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：規準文書</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9.3</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457200" indent="-457200" algn="just">
              <a:buAutoNum type="arabicDbPeriod"/>
            </a:pPr>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174750" indent="-90805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2024. 7</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 EUDR</a:t>
            </a:r>
            <a:r>
              <a:rPr lang="ja-JP"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DDS</a:t>
            </a:r>
            <a:r>
              <a:rPr lang="ja-JP"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モジュール</a:t>
            </a:r>
            <a:r>
              <a:rPr lang="ja-JP" altLang="en-US"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 ST 2002-1</a:t>
            </a:r>
            <a:r>
              <a:rPr lang="ja-JP" altLang="en-US"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174750" indent="-90805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2024.11</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 ST 1003</a:t>
            </a:r>
            <a:r>
              <a:rPr lang="ja-JP"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の改正</a:t>
            </a:r>
            <a:endPar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174750" indent="-9080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を踏まえ、関連</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規格</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 EUDR</a:t>
            </a:r>
            <a:r>
              <a:rPr lang="ja-JP" altLang="en-US" sz="2000" i="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DDS</a:t>
            </a:r>
            <a:r>
              <a:rPr lang="ja-JP"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規格案</a:t>
            </a:r>
            <a:r>
              <a:rPr lang="ja-JP" altLang="en-US"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及び</a:t>
            </a:r>
            <a:r>
              <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規準文書３の改正案</a:t>
            </a:r>
            <a:endParaRPr lang="en-US" altLang="ja-JP" sz="20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174750" indent="-9080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の検討</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174750" indent="-908050" algn="just"/>
            <a:endPar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174750" indent="-9080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今後の予定</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27940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2025. 2</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改正手続き開始、パブコメ等の実施</a:t>
            </a:r>
          </a:p>
          <a:p>
            <a:pPr indent="279400" algn="just"/>
            <a:r>
              <a:rPr lang="en-US"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2025. 3    </a:t>
            </a:r>
            <a:r>
              <a:rPr lang="ja-JP" altLang="en-US"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理事会承認、</a:t>
            </a:r>
            <a:r>
              <a:rPr lang="en-US"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相互承認申請</a:t>
            </a:r>
          </a:p>
          <a:p>
            <a:pPr marL="1244600" indent="-977900" algn="just"/>
            <a:r>
              <a:rPr lang="en-US"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2025. 6</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施行</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、認証機関の認定の実施、関連認証取得者の認証範囲の追加、認証</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244600" indent="-977900" algn="just"/>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の実施</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244600" indent="-9779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p>
          <a:p>
            <a:pPr marL="228600" indent="6985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7C19DABF-869B-DDDD-3FA2-31CFE32C8A64}"/>
              </a:ext>
            </a:extLst>
          </p:cNvPr>
          <p:cNvSpPr txBox="1"/>
          <p:nvPr/>
        </p:nvSpPr>
        <p:spPr>
          <a:xfrm>
            <a:off x="3409459" y="563573"/>
            <a:ext cx="6098344" cy="461665"/>
          </a:xfrm>
          <a:prstGeom prst="rect">
            <a:avLst/>
          </a:prstGeom>
          <a:noFill/>
        </p:spPr>
        <p:txBody>
          <a:bodyPr wrap="square">
            <a:spAutoFit/>
          </a:bodyPr>
          <a:lstStyle/>
          <a:p>
            <a:r>
              <a:rPr lang="ja-JP" altLang="ja-JP" sz="2400" b="1" dirty="0">
                <a:effectLst/>
                <a:ea typeface="BIZ UDP明朝 Medium" panose="02020500000000000000" pitchFamily="18" charset="-128"/>
                <a:cs typeface="Times New Roman" panose="02020603050405020304" pitchFamily="18" charset="0"/>
              </a:rPr>
              <a:t>改正の対象及びスケジュール案</a:t>
            </a:r>
            <a:endParaRPr lang="ja-JP" altLang="en-US" sz="2400" b="1" dirty="0"/>
          </a:p>
        </p:txBody>
      </p:sp>
    </p:spTree>
    <p:extLst>
      <p:ext uri="{BB962C8B-B14F-4D97-AF65-F5344CB8AC3E}">
        <p14:creationId xmlns:p14="http://schemas.microsoft.com/office/powerpoint/2010/main" val="427179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7AD768B-0103-5023-0FBB-7C6780F1B92F}"/>
              </a:ext>
            </a:extLst>
          </p:cNvPr>
          <p:cNvSpPr>
            <a:spLocks noGrp="1"/>
          </p:cNvSpPr>
          <p:nvPr>
            <p:ph type="sldNum" sz="quarter" idx="12"/>
          </p:nvPr>
        </p:nvSpPr>
        <p:spPr/>
        <p:txBody>
          <a:bodyPr/>
          <a:lstStyle/>
          <a:p>
            <a:fld id="{1595C7DD-7966-459F-A3C4-611A894DCDCC}" type="slidenum">
              <a:rPr kumimoji="1" lang="ja-JP" altLang="en-US" smtClean="0"/>
              <a:t>27</a:t>
            </a:fld>
            <a:endParaRPr kumimoji="1" lang="ja-JP" altLang="en-US"/>
          </a:p>
        </p:txBody>
      </p:sp>
      <p:sp>
        <p:nvSpPr>
          <p:cNvPr id="4" name="テキスト ボックス 3">
            <a:extLst>
              <a:ext uri="{FF2B5EF4-FFF2-40B4-BE49-F238E27FC236}">
                <a16:creationId xmlns:a16="http://schemas.microsoft.com/office/drawing/2014/main" id="{8618175E-FBE4-1C2D-C7C9-CBE3D8516FA1}"/>
              </a:ext>
            </a:extLst>
          </p:cNvPr>
          <p:cNvSpPr txBox="1"/>
          <p:nvPr/>
        </p:nvSpPr>
        <p:spPr>
          <a:xfrm>
            <a:off x="1168400" y="1426756"/>
            <a:ext cx="10185400" cy="2862322"/>
          </a:xfrm>
          <a:prstGeom prst="rect">
            <a:avLst/>
          </a:prstGeom>
          <a:noFill/>
        </p:spPr>
        <p:txBody>
          <a:bodyPr wrap="square">
            <a:spAutoFit/>
          </a:bodyPr>
          <a:lstStyle/>
          <a:p>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SGEC </a:t>
            </a:r>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規準文書</a:t>
            </a:r>
            <a:r>
              <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4-</a:t>
            </a:r>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１　</a:t>
            </a:r>
            <a:endPar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SGEC-EUDR </a:t>
            </a:r>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デュー・デリジェンスシステム（</a:t>
            </a:r>
            <a:r>
              <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SGEC-EUDR DDS</a:t>
            </a:r>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実施のための要求事項</a:t>
            </a:r>
            <a:endPar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の概要</a:t>
            </a:r>
            <a:r>
              <a:rPr lang="en-US" altLang="ja-JP" sz="3600" b="1" kern="100" dirty="0">
                <a:solidFill>
                  <a:schemeClr val="accent1"/>
                </a:solidFill>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en-US" sz="3600" dirty="0"/>
          </a:p>
        </p:txBody>
      </p:sp>
    </p:spTree>
    <p:extLst>
      <p:ext uri="{BB962C8B-B14F-4D97-AF65-F5344CB8AC3E}">
        <p14:creationId xmlns:p14="http://schemas.microsoft.com/office/powerpoint/2010/main" val="321759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408A71-6E89-5685-67A0-0CCF11C0E369}"/>
              </a:ext>
            </a:extLst>
          </p:cNvPr>
          <p:cNvSpPr>
            <a:spLocks noGrp="1"/>
          </p:cNvSpPr>
          <p:nvPr>
            <p:ph type="sldNum" sz="quarter" idx="12"/>
          </p:nvPr>
        </p:nvSpPr>
        <p:spPr/>
        <p:txBody>
          <a:bodyPr/>
          <a:lstStyle/>
          <a:p>
            <a:fld id="{1595C7DD-7966-459F-A3C4-611A894DCDCC}"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4DF3E9AC-6E61-9280-5D95-89C708EB3A30}"/>
              </a:ext>
            </a:extLst>
          </p:cNvPr>
          <p:cNvSpPr txBox="1"/>
          <p:nvPr/>
        </p:nvSpPr>
        <p:spPr>
          <a:xfrm>
            <a:off x="1005840" y="1081055"/>
            <a:ext cx="10678160" cy="2554545"/>
          </a:xfrm>
          <a:prstGeom prst="rect">
            <a:avLst/>
          </a:prstGeom>
          <a:noFill/>
        </p:spPr>
        <p:txBody>
          <a:bodyPr wrap="square">
            <a:spAutoFit/>
          </a:bodyPr>
          <a:lstStyle/>
          <a:p>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１．目的</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SGEC-COC</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認証組織が</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EUDR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に準拠するために既存の認証規格に追加できる任意の規格</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（通常の</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S</a:t>
            </a:r>
            <a:r>
              <a:rPr lang="en-US" altLang="ja-JP" sz="2000" b="1" dirty="0">
                <a:solidFill>
                  <a:schemeClr val="accent1"/>
                </a:solidFill>
                <a:latin typeface="BIZ UDP明朝 Medium" panose="02020500000000000000" pitchFamily="18" charset="-128"/>
                <a:ea typeface="BIZ UDP明朝 Medium" panose="02020500000000000000" pitchFamily="18" charset="-128"/>
              </a:rPr>
              <a:t>GEC</a:t>
            </a:r>
            <a:r>
              <a:rPr lang="ja-JP" altLang="en-US" sz="2000" b="1" dirty="0">
                <a:solidFill>
                  <a:schemeClr val="accent1"/>
                </a:solidFill>
                <a:latin typeface="BIZ UDP明朝 Medium" panose="02020500000000000000" pitchFamily="18" charset="-128"/>
                <a:ea typeface="BIZ UDP明朝 Medium" panose="02020500000000000000" pitchFamily="18" charset="-128"/>
              </a:rPr>
              <a:t>規準文書</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４</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の</a:t>
            </a:r>
            <a:r>
              <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7.</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「デュー・ディリジェンス・システム（</a:t>
            </a:r>
            <a:r>
              <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DDS</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）に関する要求事項」</a:t>
            </a:r>
            <a:endPar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に替え利用可</a:t>
            </a:r>
            <a:r>
              <a:rPr lang="ja-JP" altLang="ja-JP" sz="20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能</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）と</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して策定</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　この要求事項は、</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COC</a:t>
            </a:r>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認証組織が関連製品を</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SGEC</a:t>
            </a:r>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主張を</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主張に転換して、</a:t>
            </a:r>
            <a:endPar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EU </a:t>
            </a:r>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市場に輸出する際に適用</a:t>
            </a:r>
            <a:endParaRPr lang="ja-JP" altLang="en-US" sz="2000" dirty="0">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7127B13F-05B3-BCBB-EF59-CCB528671D87}"/>
              </a:ext>
            </a:extLst>
          </p:cNvPr>
          <p:cNvSpPr txBox="1"/>
          <p:nvPr/>
        </p:nvSpPr>
        <p:spPr>
          <a:xfrm>
            <a:off x="1112520" y="3801805"/>
            <a:ext cx="10464800" cy="2554545"/>
          </a:xfrm>
          <a:prstGeom prst="rect">
            <a:avLst/>
          </a:prstGeom>
          <a:noFill/>
        </p:spPr>
        <p:txBody>
          <a:bodyPr wrap="square">
            <a:spAutoFit/>
          </a:bodyPr>
          <a:lstStyle/>
          <a:p>
            <a:r>
              <a:rPr lang="ja-JP" altLang="en-US" sz="2000" dirty="0">
                <a:latin typeface="BIZ UDP明朝 Medium" panose="02020500000000000000" pitchFamily="18" charset="-128"/>
                <a:ea typeface="BIZ UDP明朝 Medium" panose="02020500000000000000" pitchFamily="18" charset="-128"/>
              </a:rPr>
              <a:t>具体的には、</a:t>
            </a:r>
            <a:r>
              <a:rPr lang="en-US" altLang="ja-JP" sz="2000" dirty="0">
                <a:latin typeface="BIZ UDP明朝 Medium" panose="02020500000000000000" pitchFamily="18" charset="-128"/>
                <a:ea typeface="BIZ UDP明朝 Medium" panose="02020500000000000000" pitchFamily="18" charset="-128"/>
              </a:rPr>
              <a:t>SGEC-COC</a:t>
            </a:r>
            <a:r>
              <a:rPr lang="ja-JP" altLang="en-US" sz="2000" dirty="0">
                <a:latin typeface="BIZ UDP明朝 Medium" panose="02020500000000000000" pitchFamily="18" charset="-128"/>
                <a:ea typeface="BIZ UDP明朝 Medium" panose="02020500000000000000" pitchFamily="18" charset="-128"/>
              </a:rPr>
              <a:t>認証組織が、</a:t>
            </a:r>
            <a:r>
              <a:rPr lang="en-US" altLang="ja-JP" sz="2000" dirty="0">
                <a:latin typeface="BIZ UDP明朝 Medium" panose="02020500000000000000" pitchFamily="18" charset="-128"/>
                <a:ea typeface="BIZ UDP明朝 Medium" panose="02020500000000000000" pitchFamily="18" charset="-128"/>
              </a:rPr>
              <a:t>SGEC </a:t>
            </a:r>
            <a:r>
              <a:rPr lang="ja-JP" altLang="en-US" sz="2000" dirty="0">
                <a:latin typeface="BIZ UDP明朝 Medium" panose="02020500000000000000" pitchFamily="18" charset="-128"/>
                <a:ea typeface="BIZ UDP明朝 Medium" panose="02020500000000000000" pitchFamily="18" charset="-128"/>
              </a:rPr>
              <a:t>スキームを活用して</a:t>
            </a:r>
            <a:r>
              <a:rPr lang="en-US" altLang="ja-JP" sz="2000" dirty="0">
                <a:latin typeface="BIZ UDP明朝 Medium" panose="02020500000000000000" pitchFamily="18" charset="-128"/>
                <a:ea typeface="BIZ UDP明朝 Medium" panose="02020500000000000000" pitchFamily="18" charset="-128"/>
              </a:rPr>
              <a:t>SGEC</a:t>
            </a:r>
            <a:r>
              <a:rPr lang="ja-JP" altLang="en-US" sz="2000" dirty="0">
                <a:latin typeface="BIZ UDP明朝 Medium" panose="02020500000000000000" pitchFamily="18" charset="-128"/>
                <a:ea typeface="BIZ UDP明朝 Medium" panose="02020500000000000000" pitchFamily="18" charset="-128"/>
              </a:rPr>
              <a:t>認証原材料</a:t>
            </a:r>
            <a:r>
              <a:rPr lang="en-US" altLang="ja-JP" sz="2000" dirty="0">
                <a:latin typeface="BIZ UDP明朝 Medium" panose="02020500000000000000" pitchFamily="18" charset="-128"/>
                <a:ea typeface="BIZ UDP明朝 Medium" panose="02020500000000000000" pitchFamily="18" charset="-128"/>
              </a:rPr>
              <a:t>/</a:t>
            </a:r>
            <a:r>
              <a:rPr lang="ja-JP" altLang="en-US" sz="2000" dirty="0">
                <a:latin typeface="BIZ UDP明朝 Medium" panose="02020500000000000000" pitchFamily="18" charset="-128"/>
                <a:ea typeface="BIZ UDP明朝 Medium" panose="02020500000000000000" pitchFamily="18" charset="-128"/>
              </a:rPr>
              <a:t>製品を</a:t>
            </a:r>
            <a:r>
              <a:rPr lang="en-US" altLang="ja-JP" sz="2000" dirty="0">
                <a:latin typeface="BIZ UDP明朝 Medium" panose="02020500000000000000" pitchFamily="18" charset="-128"/>
                <a:ea typeface="BIZ UDP明朝 Medium" panose="02020500000000000000" pitchFamily="18" charset="-128"/>
              </a:rPr>
              <a:t>PEFC</a:t>
            </a:r>
            <a:r>
              <a:rPr lang="ja-JP" altLang="en-US" sz="2000" dirty="0">
                <a:latin typeface="BIZ UDP明朝 Medium" panose="02020500000000000000" pitchFamily="18" charset="-128"/>
                <a:ea typeface="BIZ UDP明朝 Medium" panose="02020500000000000000" pitchFamily="18" charset="-128"/>
              </a:rPr>
              <a:t>主張に変換して</a:t>
            </a:r>
            <a:r>
              <a:rPr lang="en-US" altLang="ja-JP" sz="2000" dirty="0">
                <a:latin typeface="BIZ UDP明朝 Medium" panose="02020500000000000000" pitchFamily="18" charset="-128"/>
                <a:ea typeface="BIZ UDP明朝 Medium" panose="02020500000000000000" pitchFamily="18" charset="-128"/>
              </a:rPr>
              <a:t>EU</a:t>
            </a:r>
            <a:r>
              <a:rPr lang="ja-JP" altLang="en-US" sz="2000" dirty="0">
                <a:latin typeface="BIZ UDP明朝 Medium" panose="02020500000000000000" pitchFamily="18" charset="-128"/>
                <a:ea typeface="BIZ UDP明朝 Medium" panose="02020500000000000000" pitchFamily="18" charset="-128"/>
              </a:rPr>
              <a:t>市場に輸出する場合に、</a:t>
            </a:r>
            <a:r>
              <a:rPr lang="en-US" altLang="ja-JP" sz="2000" dirty="0">
                <a:latin typeface="BIZ UDP明朝 Medium" panose="02020500000000000000" pitchFamily="18" charset="-128"/>
                <a:ea typeface="BIZ UDP明朝 Medium" panose="02020500000000000000" pitchFamily="18" charset="-128"/>
              </a:rPr>
              <a:t>EUDR </a:t>
            </a:r>
            <a:r>
              <a:rPr lang="ja-JP" altLang="en-US" sz="2000" dirty="0">
                <a:latin typeface="BIZ UDP明朝 Medium" panose="02020500000000000000" pitchFamily="18" charset="-128"/>
                <a:ea typeface="BIZ UDP明朝 Medium" panose="02020500000000000000" pitchFamily="18" charset="-128"/>
              </a:rPr>
              <a:t>に準拠し「</a:t>
            </a:r>
            <a:r>
              <a:rPr lang="en-US" altLang="ja-JP" sz="2000" dirty="0">
                <a:latin typeface="BIZ UDP明朝 Medium" panose="02020500000000000000" pitchFamily="18" charset="-128"/>
                <a:ea typeface="BIZ UDP明朝 Medium" panose="02020500000000000000" pitchFamily="18" charset="-128"/>
              </a:rPr>
              <a:t>PEFC-EUDR</a:t>
            </a:r>
            <a:r>
              <a:rPr lang="ja-JP" altLang="en-US" sz="2000" dirty="0">
                <a:latin typeface="BIZ UDP明朝 Medium" panose="02020500000000000000" pitchFamily="18" charset="-128"/>
                <a:ea typeface="BIZ UDP明朝 Medium" panose="02020500000000000000" pitchFamily="18" charset="-128"/>
              </a:rPr>
              <a:t>主張」を行うための</a:t>
            </a:r>
            <a:r>
              <a:rPr lang="en-US" altLang="ja-JP" sz="2000" dirty="0">
                <a:latin typeface="BIZ UDP明朝 Medium" panose="02020500000000000000" pitchFamily="18" charset="-128"/>
                <a:ea typeface="BIZ UDP明朝 Medium" panose="02020500000000000000" pitchFamily="18" charset="-128"/>
              </a:rPr>
              <a:t>DDS</a:t>
            </a:r>
            <a:r>
              <a:rPr lang="ja-JP" altLang="en-US" sz="2000" dirty="0">
                <a:latin typeface="BIZ UDP明朝 Medium" panose="02020500000000000000" pitchFamily="18" charset="-128"/>
                <a:ea typeface="BIZ UDP明朝 Medium" panose="02020500000000000000" pitchFamily="18" charset="-128"/>
              </a:rPr>
              <a:t>実施の手順を規定している</a:t>
            </a:r>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なお、この規格による認証を行うためは、以下が必要</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（１） </a:t>
            </a:r>
            <a:r>
              <a:rPr lang="ja-JP" altLang="en-US" sz="2000" b="1" dirty="0">
                <a:latin typeface="BIZ UDP明朝 Medium" panose="02020500000000000000" pitchFamily="18" charset="-128"/>
                <a:ea typeface="BIZ UDP明朝 Medium" panose="02020500000000000000" pitchFamily="18" charset="-128"/>
              </a:rPr>
              <a:t>認証機関の認定範囲</a:t>
            </a:r>
            <a:r>
              <a:rPr lang="ja-JP" altLang="en-US" sz="2000" dirty="0">
                <a:latin typeface="BIZ UDP明朝 Medium" panose="02020500000000000000" pitchFamily="18" charset="-128"/>
                <a:ea typeface="BIZ UDP明朝 Medium" panose="02020500000000000000" pitchFamily="18" charset="-128"/>
              </a:rPr>
              <a:t>に本規格の追加</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（２） </a:t>
            </a:r>
            <a:r>
              <a:rPr lang="en-US" altLang="ja-JP" sz="2000" dirty="0">
                <a:latin typeface="BIZ UDP明朝 Medium" panose="02020500000000000000" pitchFamily="18" charset="-128"/>
                <a:ea typeface="BIZ UDP明朝 Medium" panose="02020500000000000000" pitchFamily="18" charset="-128"/>
              </a:rPr>
              <a:t>SGEC-COC</a:t>
            </a:r>
            <a:r>
              <a:rPr lang="ja-JP" altLang="en-US" sz="2000" dirty="0">
                <a:latin typeface="BIZ UDP明朝 Medium" panose="02020500000000000000" pitchFamily="18" charset="-128"/>
                <a:ea typeface="BIZ UDP明朝 Medium" panose="02020500000000000000" pitchFamily="18" charset="-128"/>
              </a:rPr>
              <a:t>認証を保有する</a:t>
            </a:r>
            <a:r>
              <a:rPr lang="ja-JP" altLang="en-US" sz="2000" b="1" dirty="0">
                <a:latin typeface="BIZ UDP明朝 Medium" panose="02020500000000000000" pitchFamily="18" charset="-128"/>
                <a:ea typeface="BIZ UDP明朝 Medium" panose="02020500000000000000" pitchFamily="18" charset="-128"/>
              </a:rPr>
              <a:t>組織の認証範囲</a:t>
            </a:r>
            <a:r>
              <a:rPr lang="ja-JP" altLang="en-US" sz="2000" dirty="0">
                <a:latin typeface="BIZ UDP明朝 Medium" panose="02020500000000000000" pitchFamily="18" charset="-128"/>
                <a:ea typeface="BIZ UDP明朝 Medium" panose="02020500000000000000" pitchFamily="18" charset="-128"/>
              </a:rPr>
              <a:t>に本規格の追加</a:t>
            </a:r>
            <a:endParaRPr lang="en-US" altLang="ja-JP" sz="2000" dirty="0">
              <a:latin typeface="BIZ UDP明朝 Medium" panose="02020500000000000000" pitchFamily="18" charset="-128"/>
              <a:ea typeface="BIZ UDP明朝 Medium" panose="02020500000000000000" pitchFamily="18" charset="-128"/>
            </a:endParaRPr>
          </a:p>
          <a:p>
            <a:endParaRPr lang="ja-JP" altLang="en-US" sz="20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34371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248731-930A-8B35-36F4-FE854EB3FC26}"/>
              </a:ext>
            </a:extLst>
          </p:cNvPr>
          <p:cNvSpPr>
            <a:spLocks noGrp="1"/>
          </p:cNvSpPr>
          <p:nvPr>
            <p:ph type="sldNum" sz="quarter" idx="12"/>
          </p:nvPr>
        </p:nvSpPr>
        <p:spPr/>
        <p:txBody>
          <a:bodyPr/>
          <a:lstStyle/>
          <a:p>
            <a:fld id="{1595C7DD-7966-459F-A3C4-611A894DCDCC}" type="slidenum">
              <a:rPr kumimoji="1" lang="ja-JP" altLang="en-US" smtClean="0"/>
              <a:t>29</a:t>
            </a:fld>
            <a:endParaRPr kumimoji="1" lang="ja-JP" altLang="en-US"/>
          </a:p>
        </p:txBody>
      </p:sp>
      <p:sp>
        <p:nvSpPr>
          <p:cNvPr id="3" name="テキスト ボックス 2">
            <a:extLst>
              <a:ext uri="{FF2B5EF4-FFF2-40B4-BE49-F238E27FC236}">
                <a16:creationId xmlns:a16="http://schemas.microsoft.com/office/drawing/2014/main" id="{F4586C0B-A1C2-1FE0-B11B-E8EDD11E6001}"/>
              </a:ext>
            </a:extLst>
          </p:cNvPr>
          <p:cNvSpPr txBox="1"/>
          <p:nvPr/>
        </p:nvSpPr>
        <p:spPr>
          <a:xfrm>
            <a:off x="1103005" y="448166"/>
            <a:ext cx="10371340" cy="4801314"/>
          </a:xfrm>
          <a:prstGeom prst="rect">
            <a:avLst/>
          </a:prstGeom>
          <a:noFill/>
        </p:spPr>
        <p:txBody>
          <a:bodyPr wrap="square">
            <a:spAutoFit/>
          </a:bodyPr>
          <a:lstStyle/>
          <a:p>
            <a:pPr lvl="0"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２．主な内容</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lvl="0" algn="just"/>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1</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通常のＰＥＦＣ主張に加え、それぞれの製品に</a:t>
            </a:r>
            <a:r>
              <a:rPr lang="ja-JP" altLang="ja-JP" sz="18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「ＰＥＦＣ ＥＵＤＲ主張</a:t>
            </a:r>
            <a:r>
              <a:rPr lang="ja-JP" altLang="ja-JP" sz="18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を付すことが可</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向け原材料・</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品なので、</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主張に転換）　　（</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規準</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文書</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4-1</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3.26</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SGEC EUDR DDS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を少なくとも毎年実施   （</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規準</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文書</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4-1</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  ４）</a:t>
            </a: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（３） </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SGEC-DDS</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の実施に際し、以下のカテゴリーに分類  （規準文書</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4-1</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の</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4.3.3</a:t>
            </a:r>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lvl="0" algn="just"/>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 </a:t>
            </a:r>
            <a:r>
              <a:rPr lang="ja-JP"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参照番号付き</a:t>
            </a:r>
            <a:r>
              <a:rPr lang="en-US"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PEFC EUDR</a:t>
            </a:r>
            <a:r>
              <a:rPr lang="ja-JP"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関連製品</a:t>
            </a:r>
            <a:r>
              <a:rPr lang="ja-JP" altLang="ja-JP" sz="1800" b="1"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p>
          <a:p>
            <a:pPr marL="723900"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リファレンス　ナンバー及び</a:t>
            </a:r>
            <a:r>
              <a:rPr lang="ja-JP" altLang="ja-JP" sz="1800" u="sng" dirty="0">
                <a:effectLst/>
                <a:latin typeface="BIZ UDP明朝 Medium" panose="02020500000000000000" pitchFamily="18" charset="-128"/>
                <a:ea typeface="BIZ UDP明朝 Medium" panose="02020500000000000000" pitchFamily="18" charset="-128"/>
                <a:cs typeface="Times New Roman" panose="02020603050405020304" pitchFamily="18" charset="0"/>
              </a:rPr>
              <a:t>要請</a:t>
            </a:r>
            <a:r>
              <a:rPr lang="ja-JP" altLang="en-US" sz="1800" u="sng"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があれば、</a:t>
            </a:r>
            <a:r>
              <a:rPr lang="en-US" altLang="ja-JP" sz="18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EUDR</a:t>
            </a:r>
            <a:r>
              <a:rPr lang="ja-JP" altLang="en-US" sz="18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で求められている樹種、生産国、生産地の地理的位置などの</a:t>
            </a:r>
            <a:r>
              <a:rPr lang="ja-JP" altLang="ja-JP" sz="18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情報を入手、記録</a:t>
            </a:r>
            <a:endParaRPr lang="en-US" altLang="ja-JP" sz="18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72390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 </a:t>
            </a:r>
            <a:r>
              <a:rPr lang="ja-JP"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参照番号なし</a:t>
            </a:r>
            <a:r>
              <a:rPr lang="en-US"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PEFC EUDR</a:t>
            </a:r>
            <a:r>
              <a:rPr lang="ja-JP"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関連製品</a:t>
            </a:r>
            <a:endParaRPr lang="en-US" altLang="ja-JP" sz="1800" b="1"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b="1" dirty="0">
                <a:solidFill>
                  <a:srgbClr val="0070C0"/>
                </a:solidFill>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供給者からの</a:t>
            </a:r>
            <a:r>
              <a:rPr lang="ja-JP" altLang="en-US" sz="18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上記の</a:t>
            </a:r>
            <a:r>
              <a:rPr lang="ja-JP" altLang="ja-JP" sz="18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情報の入手、記録</a:t>
            </a:r>
            <a:endParaRPr lang="en-US" altLang="ja-JP" sz="18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r>
              <a:rPr lang="ja-JP" altLang="en-US"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endParaRPr lang="en-US" altLang="ja-JP" sz="1800" dirty="0">
              <a:effectLst/>
              <a:ea typeface="BIZ UDP明朝 Medium" panose="020205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2F3AA0B-276D-6AEA-27E7-59D466F27417}"/>
              </a:ext>
            </a:extLst>
          </p:cNvPr>
          <p:cNvSpPr txBox="1"/>
          <p:nvPr/>
        </p:nvSpPr>
        <p:spPr>
          <a:xfrm>
            <a:off x="1167754" y="5064251"/>
            <a:ext cx="9921241" cy="1200329"/>
          </a:xfrm>
          <a:prstGeom prst="rect">
            <a:avLst/>
          </a:prstGeom>
          <a:noFill/>
        </p:spPr>
        <p:txBody>
          <a:bodyPr wrap="square">
            <a:spAutoFit/>
          </a:bodyPr>
          <a:lstStyle/>
          <a:p>
            <a:pPr algn="just"/>
            <a:r>
              <a:rPr lang="ja-JP" altLang="en-US" b="1" kern="100" dirty="0">
                <a:latin typeface="BIZ UDP明朝 Medium" panose="02020500000000000000" pitchFamily="18" charset="-128"/>
                <a:ea typeface="BIZ UDP明朝 Medium" panose="02020500000000000000" pitchFamily="18" charset="-128"/>
                <a:cs typeface="Times New Roman" panose="02020603050405020304" pitchFamily="18" charset="0"/>
              </a:rPr>
              <a:t>  ・ </a:t>
            </a:r>
            <a:r>
              <a:rPr lang="ja-JP" altLang="en-US" b="1" kern="100" dirty="0">
                <a:solidFill>
                  <a:srgbClr val="0070C0"/>
                </a:solidFill>
                <a:latin typeface="BIZ UDP明朝 Medium" panose="02020500000000000000" pitchFamily="18" charset="-128"/>
                <a:ea typeface="BIZ UDP明朝 Medium" panose="02020500000000000000" pitchFamily="18" charset="-128"/>
                <a:cs typeface="Times New Roman" panose="02020603050405020304" pitchFamily="18" charset="0"/>
              </a:rPr>
              <a:t>非</a:t>
            </a:r>
            <a:r>
              <a:rPr lang="en-US" altLang="ja-JP" sz="18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PEFC EUDR</a:t>
            </a:r>
            <a:r>
              <a:rPr lang="ja-JP" altLang="en-US" sz="18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関連</a:t>
            </a:r>
            <a:r>
              <a:rPr lang="ja-JP" altLang="ja-JP" sz="18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製品</a:t>
            </a:r>
            <a:endPar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ja-JP" altLang="en-US"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上記すべての情報の入手、記録</a:t>
            </a:r>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733425" indent="-733425" algn="just"/>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規定されている情報の</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収集、当該情報が入手できない場合、当該</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関連</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製品は重大</a:t>
            </a:r>
            <a:endPar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733425" indent="-733425" algn="just"/>
            <a:r>
              <a:rPr lang="ja-JP" altLang="en-US"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リスクとなり、リスクが解消されるまで</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EU</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市場に当該</a:t>
            </a:r>
            <a:r>
              <a:rPr lang="en-US" altLang="ja-JP"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製品を出荷できない</a:t>
            </a:r>
            <a:r>
              <a:rPr lang="ja-JP" altLang="ja-JP" sz="1800" kern="100" dirty="0">
                <a:effectLst/>
                <a:latin typeface="游明朝" panose="02020400000000000000" pitchFamily="18" charset="-128"/>
                <a:ea typeface="BIZ UDP明朝 Medium" panose="020205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2925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CAE70B-A5CE-7460-CEE8-FF546FB5F2F8}"/>
              </a:ext>
            </a:extLst>
          </p:cNvPr>
          <p:cNvSpPr>
            <a:spLocks noGrp="1"/>
          </p:cNvSpPr>
          <p:nvPr>
            <p:ph type="title"/>
          </p:nvPr>
        </p:nvSpPr>
        <p:spPr>
          <a:xfrm>
            <a:off x="3669810" y="2509519"/>
            <a:ext cx="4852380" cy="822611"/>
          </a:xfrm>
        </p:spPr>
        <p:txBody>
          <a:bodyPr/>
          <a:lstStyle/>
          <a:p>
            <a:r>
              <a:rPr kumimoji="1" lang="ja-JP" altLang="en-US" sz="4000" b="1" dirty="0">
                <a:solidFill>
                  <a:schemeClr val="accent5"/>
                </a:solidFill>
                <a:latin typeface="BIZ UDP明朝 Medium" panose="02020500000000000000" pitchFamily="18" charset="-128"/>
                <a:ea typeface="BIZ UDP明朝 Medium" panose="02020500000000000000" pitchFamily="18" charset="-128"/>
              </a:rPr>
              <a:t> 　森林認証とは</a:t>
            </a:r>
          </a:p>
        </p:txBody>
      </p:sp>
      <p:sp>
        <p:nvSpPr>
          <p:cNvPr id="3" name="スライド番号プレースホルダー 2">
            <a:extLst>
              <a:ext uri="{FF2B5EF4-FFF2-40B4-BE49-F238E27FC236}">
                <a16:creationId xmlns:a16="http://schemas.microsoft.com/office/drawing/2014/main" id="{4A9E5725-9AF3-8C03-0EFB-B03958956E97}"/>
              </a:ext>
            </a:extLst>
          </p:cNvPr>
          <p:cNvSpPr>
            <a:spLocks noGrp="1"/>
          </p:cNvSpPr>
          <p:nvPr>
            <p:ph type="sldNum" idx="12"/>
          </p:nvPr>
        </p:nvSpPr>
        <p:spPr>
          <a:xfrm>
            <a:off x="355108" y="6355957"/>
            <a:ext cx="606791" cy="360000"/>
          </a:xfrm>
        </p:spPr>
        <p:txBody>
          <a:bodyPr/>
          <a:lstStyle/>
          <a:p>
            <a:fld id="{00000000-1234-1234-1234-123412341234}" type="slidenum">
              <a:rPr lang="en-US" smtClean="0"/>
              <a:pPr/>
              <a:t>3</a:t>
            </a:fld>
            <a:endParaRPr lang="en-US" dirty="0"/>
          </a:p>
        </p:txBody>
      </p:sp>
      <p:sp>
        <p:nvSpPr>
          <p:cNvPr id="7" name="正方形/長方形 6">
            <a:extLst>
              <a:ext uri="{FF2B5EF4-FFF2-40B4-BE49-F238E27FC236}">
                <a16:creationId xmlns:a16="http://schemas.microsoft.com/office/drawing/2014/main" id="{78F8190D-B120-9197-E46C-E54CC2E9F416}"/>
              </a:ext>
            </a:extLst>
          </p:cNvPr>
          <p:cNvSpPr/>
          <p:nvPr/>
        </p:nvSpPr>
        <p:spPr>
          <a:xfrm>
            <a:off x="2150222" y="0"/>
            <a:ext cx="8517779" cy="13407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2124675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584D20-360F-9645-CC76-D7EF49FEA14A}"/>
              </a:ext>
            </a:extLst>
          </p:cNvPr>
          <p:cNvSpPr txBox="1"/>
          <p:nvPr/>
        </p:nvSpPr>
        <p:spPr>
          <a:xfrm>
            <a:off x="1404730" y="551289"/>
            <a:ext cx="9382539" cy="5755422"/>
          </a:xfrm>
          <a:prstGeom prst="rect">
            <a:avLst/>
          </a:prstGeom>
          <a:noFill/>
        </p:spPr>
        <p:txBody>
          <a:bodyPr wrap="square">
            <a:spAutoFit/>
          </a:bodyPr>
          <a:lstStyle/>
          <a:p>
            <a:pPr marL="533400" algn="ctr"/>
            <a:r>
              <a:rPr lang="en-US" altLang="ja-JP" sz="2400" b="1" kern="10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PEFC-EUDR</a:t>
            </a:r>
            <a:r>
              <a:rPr lang="ja-JP" altLang="en-US" sz="24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で求められる情報</a:t>
            </a:r>
            <a:endParaRPr lang="en-US" altLang="ja-JP" sz="24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ctr"/>
            <a:endParaRPr lang="en-US" altLang="ja-JP" sz="24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en-US" altLang="ja-JP" sz="2000" b="1" kern="100" dirty="0">
              <a:solidFill>
                <a:schemeClr val="accent5"/>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関連製品の</a:t>
            </a:r>
            <a:r>
              <a:rPr lang="ja-JP" altLang="ja-JP" sz="20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樹種名</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等</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(b)</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関連製品が</a:t>
            </a:r>
            <a:r>
              <a:rPr lang="ja-JP" altLang="ja-JP" sz="20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生産された国</a:t>
            </a:r>
            <a:endParaRPr lang="en-US" altLang="ja-JP" sz="20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(c)</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関連製品</a:t>
            </a:r>
            <a:r>
              <a:rPr lang="ja-JP" altLang="ja-JP" sz="20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が生産された土地区画の</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地理的位置情報</a:t>
            </a:r>
            <a:endPar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(d)</a:t>
            </a:r>
            <a:r>
              <a:rPr lang="ja-JP" altLang="ja-JP" sz="20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生産の時期</a:t>
            </a:r>
            <a:endParaRPr lang="en-US" altLang="ja-JP" sz="2000"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供給者の名前、住所、</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email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アドレス、</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(f)</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オペレーター、トレーダーの名前、住所、</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email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アドレス</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(g)deforestation-free</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に関する確認情報</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endPar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533400" algn="just"/>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(h)</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生産国の法令に対する合法性の確認情報</a:t>
            </a:r>
          </a:p>
        </p:txBody>
      </p:sp>
      <p:sp>
        <p:nvSpPr>
          <p:cNvPr id="2" name="スライド番号プレースホルダー 1">
            <a:extLst>
              <a:ext uri="{FF2B5EF4-FFF2-40B4-BE49-F238E27FC236}">
                <a16:creationId xmlns:a16="http://schemas.microsoft.com/office/drawing/2014/main" id="{8B246C7D-77B7-F8F6-9CE0-6D08E5007061}"/>
              </a:ext>
            </a:extLst>
          </p:cNvPr>
          <p:cNvSpPr>
            <a:spLocks noGrp="1"/>
          </p:cNvSpPr>
          <p:nvPr>
            <p:ph type="sldNum" sz="quarter" idx="12"/>
          </p:nvPr>
        </p:nvSpPr>
        <p:spPr>
          <a:xfrm>
            <a:off x="0" y="6492875"/>
            <a:ext cx="566531"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30</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082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63D3D5-203E-BB44-79C9-722ED4D72DB1}"/>
              </a:ext>
            </a:extLst>
          </p:cNvPr>
          <p:cNvSpPr>
            <a:spLocks noGrp="1"/>
          </p:cNvSpPr>
          <p:nvPr>
            <p:ph type="sldNum" sz="quarter" idx="12"/>
          </p:nvPr>
        </p:nvSpPr>
        <p:spPr/>
        <p:txBody>
          <a:bodyPr/>
          <a:lstStyle/>
          <a:p>
            <a:fld id="{1595C7DD-7966-459F-A3C4-611A894DCDCC}" type="slidenum">
              <a:rPr kumimoji="1" lang="ja-JP" altLang="en-US" smtClean="0"/>
              <a:t>31</a:t>
            </a:fld>
            <a:endParaRPr kumimoji="1" lang="ja-JP" altLang="en-US"/>
          </a:p>
        </p:txBody>
      </p:sp>
      <p:sp>
        <p:nvSpPr>
          <p:cNvPr id="4" name="テキスト ボックス 3">
            <a:extLst>
              <a:ext uri="{FF2B5EF4-FFF2-40B4-BE49-F238E27FC236}">
                <a16:creationId xmlns:a16="http://schemas.microsoft.com/office/drawing/2014/main" id="{04C96F62-036E-079C-C64B-81423617905E}"/>
              </a:ext>
            </a:extLst>
          </p:cNvPr>
          <p:cNvSpPr txBox="1"/>
          <p:nvPr/>
        </p:nvSpPr>
        <p:spPr>
          <a:xfrm>
            <a:off x="955040" y="1255098"/>
            <a:ext cx="10800080" cy="1200329"/>
          </a:xfrm>
          <a:prstGeom prst="rect">
            <a:avLst/>
          </a:prstGeom>
          <a:noFill/>
        </p:spPr>
        <p:txBody>
          <a:bodyPr wrap="square">
            <a:spAutoFit/>
          </a:bodyPr>
          <a:lstStyle/>
          <a:p>
            <a:r>
              <a:rPr lang="en-US" altLang="ja-JP" dirty="0">
                <a:latin typeface="BIZ UDP明朝 Medium" panose="02020500000000000000" pitchFamily="18" charset="-128"/>
                <a:ea typeface="BIZ UDP明朝 Medium" panose="02020500000000000000" pitchFamily="18" charset="-128"/>
              </a:rPr>
              <a:t>(4) </a:t>
            </a:r>
            <a:r>
              <a:rPr lang="ja-JP" altLang="en-US" dirty="0">
                <a:latin typeface="BIZ UDP明朝 Medium" panose="02020500000000000000" pitchFamily="18" charset="-128"/>
                <a:ea typeface="BIZ UDP明朝 Medium" panose="02020500000000000000" pitchFamily="18" charset="-128"/>
              </a:rPr>
              <a:t>リスク評価（毎年）　　（規準文書</a:t>
            </a:r>
            <a:r>
              <a:rPr lang="en-US" altLang="ja-JP" dirty="0">
                <a:latin typeface="BIZ UDP明朝 Medium" panose="02020500000000000000" pitchFamily="18" charset="-128"/>
                <a:ea typeface="BIZ UDP明朝 Medium" panose="02020500000000000000" pitchFamily="18" charset="-128"/>
              </a:rPr>
              <a:t>4-1</a:t>
            </a:r>
            <a:r>
              <a:rPr lang="ja-JP" altLang="en-US" dirty="0">
                <a:latin typeface="BIZ UDP明朝 Medium" panose="02020500000000000000" pitchFamily="18" charset="-128"/>
                <a:ea typeface="BIZ UDP明朝 Medium" panose="02020500000000000000" pitchFamily="18" charset="-128"/>
              </a:rPr>
              <a:t>の</a:t>
            </a:r>
            <a:r>
              <a:rPr lang="en-US" altLang="ja-JP" dirty="0">
                <a:latin typeface="BIZ UDP明朝 Medium" panose="02020500000000000000" pitchFamily="18" charset="-128"/>
                <a:ea typeface="BIZ UDP明朝 Medium" panose="02020500000000000000" pitchFamily="18" charset="-128"/>
              </a:rPr>
              <a:t>  6</a:t>
            </a:r>
            <a:r>
              <a:rPr lang="ja-JP" altLang="en-US" dirty="0">
                <a:latin typeface="BIZ UDP明朝 Medium" panose="02020500000000000000" pitchFamily="18" charset="-128"/>
                <a:ea typeface="BIZ UDP明朝 Medium" panose="02020500000000000000" pitchFamily="18" charset="-128"/>
              </a:rPr>
              <a:t>）</a:t>
            </a:r>
          </a:p>
          <a:p>
            <a:r>
              <a:rPr lang="ja-JP" altLang="en-US" dirty="0">
                <a:latin typeface="BIZ UDP明朝 Medium" panose="02020500000000000000" pitchFamily="18" charset="-128"/>
                <a:ea typeface="BIZ UDP明朝 Medium" panose="02020500000000000000" pitchFamily="18" charset="-128"/>
              </a:rPr>
              <a:t>　    収集された情報をもとにリサイクル材以外の関連製品についてリスク評価の実施し、リスクがなし、ある</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いは極小となったもの以外</a:t>
            </a:r>
            <a:r>
              <a:rPr lang="en-US" altLang="ja-JP" dirty="0">
                <a:latin typeface="BIZ UDP明朝 Medium" panose="02020500000000000000" pitchFamily="18" charset="-128"/>
                <a:ea typeface="BIZ UDP明朝 Medium" panose="02020500000000000000" pitchFamily="18" charset="-128"/>
              </a:rPr>
              <a:t>EU</a:t>
            </a:r>
            <a:r>
              <a:rPr lang="ja-JP" altLang="en-US" dirty="0">
                <a:latin typeface="BIZ UDP明朝 Medium" panose="02020500000000000000" pitchFamily="18" charset="-128"/>
                <a:ea typeface="BIZ UDP明朝 Medium" panose="02020500000000000000" pitchFamily="18" charset="-128"/>
              </a:rPr>
              <a:t>市場に出荷してはならない。</a:t>
            </a:r>
          </a:p>
          <a:p>
            <a:r>
              <a:rPr lang="ja-JP" altLang="en-US" dirty="0">
                <a:latin typeface="BIZ UDP明朝 Medium" panose="02020500000000000000" pitchFamily="18" charset="-128"/>
                <a:ea typeface="BIZ UDP明朝 Medium" panose="02020500000000000000" pitchFamily="18" charset="-128"/>
              </a:rPr>
              <a:t>   　（対象は</a:t>
            </a:r>
            <a:r>
              <a:rPr lang="en-US" altLang="ja-JP" dirty="0">
                <a:latin typeface="BIZ UDP明朝 Medium" panose="02020500000000000000" pitchFamily="18" charset="-128"/>
                <a:ea typeface="BIZ UDP明朝 Medium" panose="02020500000000000000" pitchFamily="18" charset="-128"/>
              </a:rPr>
              <a:t>2020</a:t>
            </a:r>
            <a:r>
              <a:rPr lang="ja-JP" altLang="en-US" dirty="0">
                <a:latin typeface="BIZ UDP明朝 Medium" panose="02020500000000000000" pitchFamily="18" charset="-128"/>
                <a:ea typeface="BIZ UDP明朝 Medium" panose="02020500000000000000" pitchFamily="18" charset="-128"/>
              </a:rPr>
              <a:t>年</a:t>
            </a:r>
            <a:r>
              <a:rPr lang="en-US" altLang="ja-JP" dirty="0">
                <a:latin typeface="BIZ UDP明朝 Medium" panose="02020500000000000000" pitchFamily="18" charset="-128"/>
                <a:ea typeface="BIZ UDP明朝 Medium" panose="02020500000000000000" pitchFamily="18" charset="-128"/>
              </a:rPr>
              <a:t>12</a:t>
            </a:r>
            <a:r>
              <a:rPr lang="ja-JP" altLang="en-US" dirty="0">
                <a:latin typeface="BIZ UDP明朝 Medium" panose="02020500000000000000" pitchFamily="18" charset="-128"/>
                <a:ea typeface="BIZ UDP明朝 Medium" panose="02020500000000000000" pitchFamily="18" charset="-128"/>
              </a:rPr>
              <a:t>月</a:t>
            </a:r>
            <a:r>
              <a:rPr lang="en-US" altLang="ja-JP" dirty="0">
                <a:latin typeface="BIZ UDP明朝 Medium" panose="02020500000000000000" pitchFamily="18" charset="-128"/>
                <a:ea typeface="BIZ UDP明朝 Medium" panose="02020500000000000000" pitchFamily="18" charset="-128"/>
              </a:rPr>
              <a:t>31</a:t>
            </a:r>
            <a:r>
              <a:rPr lang="ja-JP" altLang="en-US" dirty="0">
                <a:latin typeface="BIZ UDP明朝 Medium" panose="02020500000000000000" pitchFamily="18" charset="-128"/>
                <a:ea typeface="BIZ UDP明朝 Medium" panose="02020500000000000000" pitchFamily="18" charset="-128"/>
              </a:rPr>
              <a:t>日以降の行為。文書には、極小リスクとなる指標が表としてまとめられている）</a:t>
            </a:r>
          </a:p>
        </p:txBody>
      </p:sp>
      <p:sp>
        <p:nvSpPr>
          <p:cNvPr id="6" name="テキスト ボックス 5">
            <a:extLst>
              <a:ext uri="{FF2B5EF4-FFF2-40B4-BE49-F238E27FC236}">
                <a16:creationId xmlns:a16="http://schemas.microsoft.com/office/drawing/2014/main" id="{3FEF7492-4DEF-B0A1-D7BC-DA0F3880865C}"/>
              </a:ext>
            </a:extLst>
          </p:cNvPr>
          <p:cNvSpPr txBox="1"/>
          <p:nvPr/>
        </p:nvSpPr>
        <p:spPr>
          <a:xfrm>
            <a:off x="1031240" y="2543800"/>
            <a:ext cx="10129520" cy="2862322"/>
          </a:xfrm>
          <a:prstGeom prst="rect">
            <a:avLst/>
          </a:prstGeom>
          <a:noFill/>
        </p:spPr>
        <p:txBody>
          <a:bodyPr wrap="square">
            <a:spAutoFit/>
          </a:bodyPr>
          <a:lstStyle/>
          <a:p>
            <a:r>
              <a:rPr lang="en-US" altLang="ja-JP" dirty="0">
                <a:latin typeface="BIZ UDP明朝 Medium" panose="02020500000000000000" pitchFamily="18" charset="-128"/>
                <a:ea typeface="BIZ UDP明朝 Medium" panose="02020500000000000000" pitchFamily="18" charset="-128"/>
              </a:rPr>
              <a:t>(5)</a:t>
            </a:r>
            <a:r>
              <a:rPr lang="ja-JP" altLang="en-US" dirty="0">
                <a:latin typeface="BIZ UDP明朝 Medium" panose="02020500000000000000" pitchFamily="18" charset="-128"/>
                <a:ea typeface="BIZ UDP明朝 Medium" panose="02020500000000000000" pitchFamily="18" charset="-128"/>
              </a:rPr>
              <a:t>	根拠のある懸念   （規準文書</a:t>
            </a:r>
            <a:r>
              <a:rPr lang="en-US" altLang="ja-JP" dirty="0">
                <a:latin typeface="BIZ UDP明朝 Medium" panose="02020500000000000000" pitchFamily="18" charset="-128"/>
                <a:ea typeface="BIZ UDP明朝 Medium" panose="02020500000000000000" pitchFamily="18" charset="-128"/>
              </a:rPr>
              <a:t>4-1</a:t>
            </a:r>
            <a:r>
              <a:rPr lang="ja-JP" altLang="en-US" dirty="0">
                <a:latin typeface="BIZ UDP明朝 Medium" panose="02020500000000000000" pitchFamily="18" charset="-128"/>
                <a:ea typeface="BIZ UDP明朝 Medium" panose="02020500000000000000" pitchFamily="18" charset="-128"/>
              </a:rPr>
              <a:t>の</a:t>
            </a:r>
            <a:r>
              <a:rPr lang="en-US" altLang="ja-JP" dirty="0">
                <a:latin typeface="BIZ UDP明朝 Medium" panose="02020500000000000000" pitchFamily="18" charset="-128"/>
                <a:ea typeface="BIZ UDP明朝 Medium" panose="02020500000000000000" pitchFamily="18" charset="-128"/>
              </a:rPr>
              <a:t>  7</a:t>
            </a:r>
            <a:r>
              <a:rPr lang="ja-JP" altLang="en-US" dirty="0">
                <a:latin typeface="BIZ UDP明朝 Medium" panose="02020500000000000000" pitchFamily="18" charset="-128"/>
                <a:ea typeface="BIZ UDP明朝 Medium" panose="02020500000000000000" pitchFamily="18" charset="-128"/>
              </a:rPr>
              <a:t>）</a:t>
            </a:r>
          </a:p>
          <a:p>
            <a:r>
              <a:rPr lang="ja-JP" altLang="en-US" dirty="0">
                <a:latin typeface="BIZ UDP明朝 Medium" panose="02020500000000000000" pitchFamily="18" charset="-128"/>
                <a:ea typeface="BIZ UDP明朝 Medium" panose="02020500000000000000" pitchFamily="18" charset="-128"/>
              </a:rPr>
              <a:t>    　根拠のある懸念が提起された場合の手続き等を規定</a:t>
            </a:r>
          </a:p>
          <a:p>
            <a:endParaRPr lang="ja-JP" altLang="en-US"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(6)</a:t>
            </a:r>
            <a:r>
              <a:rPr lang="ja-JP" altLang="en-US" dirty="0">
                <a:latin typeface="BIZ UDP明朝 Medium" panose="02020500000000000000" pitchFamily="18" charset="-128"/>
                <a:ea typeface="BIZ UDP明朝 Medium" panose="02020500000000000000" pitchFamily="18" charset="-128"/>
              </a:rPr>
              <a:t>	リスク軽減措置　　（規準文書</a:t>
            </a:r>
            <a:r>
              <a:rPr lang="en-US" altLang="ja-JP" dirty="0">
                <a:latin typeface="BIZ UDP明朝 Medium" panose="02020500000000000000" pitchFamily="18" charset="-128"/>
                <a:ea typeface="BIZ UDP明朝 Medium" panose="02020500000000000000" pitchFamily="18" charset="-128"/>
              </a:rPr>
              <a:t>4-1</a:t>
            </a:r>
            <a:r>
              <a:rPr lang="ja-JP" altLang="en-US" dirty="0">
                <a:latin typeface="BIZ UDP明朝 Medium" panose="02020500000000000000" pitchFamily="18" charset="-128"/>
                <a:ea typeface="BIZ UDP明朝 Medium" panose="02020500000000000000" pitchFamily="18" charset="-128"/>
              </a:rPr>
              <a:t>の　</a:t>
            </a:r>
            <a:r>
              <a:rPr lang="en-US" altLang="ja-JP" dirty="0">
                <a:latin typeface="BIZ UDP明朝 Medium" panose="02020500000000000000" pitchFamily="18" charset="-128"/>
                <a:ea typeface="BIZ UDP明朝 Medium" panose="02020500000000000000" pitchFamily="18" charset="-128"/>
              </a:rPr>
              <a:t>8</a:t>
            </a:r>
            <a:r>
              <a:rPr lang="ja-JP" altLang="en-US" dirty="0">
                <a:latin typeface="BIZ UDP明朝 Medium" panose="02020500000000000000" pitchFamily="18" charset="-128"/>
                <a:ea typeface="BIZ UDP明朝 Medium" panose="02020500000000000000" pitchFamily="18" charset="-128"/>
              </a:rPr>
              <a:t>）</a:t>
            </a:r>
          </a:p>
          <a:p>
            <a:r>
              <a:rPr lang="ja-JP" altLang="en-US" dirty="0">
                <a:latin typeface="BIZ UDP明朝 Medium" panose="02020500000000000000" pitchFamily="18" charset="-128"/>
                <a:ea typeface="BIZ UDP明朝 Medium" panose="02020500000000000000" pitchFamily="18" charset="-128"/>
              </a:rPr>
              <a:t>　    リスク軽減措置の手続き、手法を規定</a:t>
            </a:r>
          </a:p>
          <a:p>
            <a:r>
              <a:rPr lang="ja-JP" altLang="en-US" dirty="0">
                <a:latin typeface="BIZ UDP明朝 Medium" panose="02020500000000000000" pitchFamily="18" charset="-128"/>
                <a:ea typeface="BIZ UDP明朝 Medium" panose="02020500000000000000" pitchFamily="18" charset="-128"/>
              </a:rPr>
              <a:t>　    追加的情報の収集、　・組織あるいは、第三者による調査、審査の実施　・是正措置</a:t>
            </a:r>
            <a:endParaRPr lang="en-US" altLang="ja-JP" dirty="0">
              <a:latin typeface="BIZ UDP明朝 Medium" panose="02020500000000000000" pitchFamily="18" charset="-128"/>
              <a:ea typeface="BIZ UDP明朝 Medium" panose="02020500000000000000" pitchFamily="18" charset="-128"/>
            </a:endParaRPr>
          </a:p>
          <a:p>
            <a:endParaRPr lang="en-US" altLang="ja-JP"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a:t>
            </a:r>
            <a:r>
              <a:rPr lang="ja-JP" altLang="en-US" dirty="0">
                <a:latin typeface="BIZ UDP明朝 Medium" panose="02020500000000000000" pitchFamily="18" charset="-128"/>
                <a:ea typeface="BIZ UDP明朝 Medium" panose="02020500000000000000" pitchFamily="18" charset="-128"/>
              </a:rPr>
              <a:t>８</a:t>
            </a:r>
            <a:r>
              <a:rPr lang="en-US" altLang="ja-JP" dirty="0">
                <a:latin typeface="BIZ UDP明朝 Medium" panose="02020500000000000000" pitchFamily="18" charset="-128"/>
                <a:ea typeface="BIZ UDP明朝 Medium" panose="02020500000000000000" pitchFamily="18" charset="-128"/>
              </a:rPr>
              <a:t>)</a:t>
            </a:r>
            <a:r>
              <a:rPr lang="ja-JP" altLang="en-US" dirty="0">
                <a:latin typeface="BIZ UDP明朝 Medium" panose="02020500000000000000" pitchFamily="18" charset="-128"/>
                <a:ea typeface="BIZ UDP明朝 Medium" panose="02020500000000000000" pitchFamily="18" charset="-128"/>
              </a:rPr>
              <a:t> </a:t>
            </a:r>
            <a:r>
              <a:rPr lang="en-US" altLang="ja-JP" dirty="0">
                <a:latin typeface="BIZ UDP明朝 Medium" panose="02020500000000000000" pitchFamily="18" charset="-128"/>
                <a:ea typeface="BIZ UDP明朝 Medium" panose="02020500000000000000" pitchFamily="18" charset="-128"/>
              </a:rPr>
              <a:t>DD</a:t>
            </a:r>
            <a:r>
              <a:rPr lang="ja-JP" altLang="en-US" dirty="0">
                <a:latin typeface="BIZ UDP明朝 Medium" panose="02020500000000000000" pitchFamily="18" charset="-128"/>
                <a:ea typeface="BIZ UDP明朝 Medium" panose="02020500000000000000" pitchFamily="18" charset="-128"/>
              </a:rPr>
              <a:t>ステートメント  　（規準文書</a:t>
            </a:r>
            <a:r>
              <a:rPr lang="en-US" altLang="ja-JP" dirty="0">
                <a:latin typeface="BIZ UDP明朝 Medium" panose="02020500000000000000" pitchFamily="18" charset="-128"/>
                <a:ea typeface="BIZ UDP明朝 Medium" panose="02020500000000000000" pitchFamily="18" charset="-128"/>
              </a:rPr>
              <a:t>4-1 </a:t>
            </a:r>
            <a:r>
              <a:rPr lang="ja-JP" altLang="en-US" dirty="0">
                <a:latin typeface="BIZ UDP明朝 Medium" panose="02020500000000000000" pitchFamily="18" charset="-128"/>
                <a:ea typeface="BIZ UDP明朝 Medium" panose="02020500000000000000" pitchFamily="18" charset="-128"/>
              </a:rPr>
              <a:t>の９）</a:t>
            </a:r>
          </a:p>
          <a:p>
            <a:r>
              <a:rPr lang="ja-JP" altLang="en-US" dirty="0">
                <a:latin typeface="BIZ UDP明朝 Medium" panose="02020500000000000000" pitchFamily="18" charset="-128"/>
                <a:ea typeface="BIZ UDP明朝 Medium" panose="02020500000000000000" pitchFamily="18" charset="-128"/>
              </a:rPr>
              <a:t>　    </a:t>
            </a:r>
            <a:r>
              <a:rPr lang="en-US" altLang="ja-JP" dirty="0">
                <a:latin typeface="BIZ UDP明朝 Medium" panose="02020500000000000000" pitchFamily="18" charset="-128"/>
                <a:ea typeface="BIZ UDP明朝 Medium" panose="02020500000000000000" pitchFamily="18" charset="-128"/>
              </a:rPr>
              <a:t>EU</a:t>
            </a:r>
            <a:r>
              <a:rPr lang="ja-JP" altLang="en-US" dirty="0">
                <a:latin typeface="BIZ UDP明朝 Medium" panose="02020500000000000000" pitchFamily="18" charset="-128"/>
                <a:ea typeface="BIZ UDP明朝 Medium" panose="02020500000000000000" pitchFamily="18" charset="-128"/>
              </a:rPr>
              <a:t>情報システムへの</a:t>
            </a:r>
            <a:r>
              <a:rPr lang="en-US" altLang="ja-JP" dirty="0">
                <a:latin typeface="BIZ UDP明朝 Medium" panose="02020500000000000000" pitchFamily="18" charset="-128"/>
                <a:ea typeface="BIZ UDP明朝 Medium" panose="02020500000000000000" pitchFamily="18" charset="-128"/>
              </a:rPr>
              <a:t>DD</a:t>
            </a:r>
            <a:r>
              <a:rPr lang="ja-JP" altLang="en-US" dirty="0">
                <a:latin typeface="BIZ UDP明朝 Medium" panose="02020500000000000000" pitchFamily="18" charset="-128"/>
                <a:ea typeface="BIZ UDP明朝 Medium" panose="02020500000000000000" pitchFamily="18" charset="-128"/>
              </a:rPr>
              <a:t>ステートメントの提出及びその内容について規定。</a:t>
            </a:r>
            <a:r>
              <a:rPr lang="en-US" altLang="ja-JP" dirty="0">
                <a:latin typeface="BIZ UDP明朝 Medium" panose="02020500000000000000" pitchFamily="18" charset="-128"/>
                <a:ea typeface="BIZ UDP明朝 Medium" panose="02020500000000000000" pitchFamily="18" charset="-128"/>
              </a:rPr>
              <a:t>(</a:t>
            </a:r>
            <a:r>
              <a:rPr lang="ja-JP" altLang="en-US" dirty="0">
                <a:latin typeface="BIZ UDP明朝 Medium" panose="02020500000000000000" pitchFamily="18" charset="-128"/>
                <a:ea typeface="BIZ UDP明朝 Medium" panose="02020500000000000000" pitchFamily="18" charset="-128"/>
              </a:rPr>
              <a:t>付属１に記載すべき内</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容を記載</a:t>
            </a:r>
            <a:r>
              <a:rPr lang="en-US" altLang="ja-JP" dirty="0">
                <a:latin typeface="BIZ UDP明朝 Medium" panose="02020500000000000000" pitchFamily="18" charset="-128"/>
                <a:ea typeface="BIZ UDP明朝 Medium" panose="02020500000000000000" pitchFamily="18" charset="-128"/>
              </a:rPr>
              <a:t>)</a:t>
            </a:r>
          </a:p>
        </p:txBody>
      </p:sp>
    </p:spTree>
    <p:extLst>
      <p:ext uri="{BB962C8B-B14F-4D97-AF65-F5344CB8AC3E}">
        <p14:creationId xmlns:p14="http://schemas.microsoft.com/office/powerpoint/2010/main" val="2473108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2EE913-6DC3-0157-F5AB-6578FC104765}"/>
              </a:ext>
            </a:extLst>
          </p:cNvPr>
          <p:cNvSpPr>
            <a:spLocks noGrp="1"/>
          </p:cNvSpPr>
          <p:nvPr>
            <p:ph type="sldNum" sz="quarter" idx="12"/>
          </p:nvPr>
        </p:nvSpPr>
        <p:spPr/>
        <p:txBody>
          <a:bodyPr/>
          <a:lstStyle/>
          <a:p>
            <a:fld id="{1595C7DD-7966-459F-A3C4-611A894DCDCC}" type="slidenum">
              <a:rPr kumimoji="1" lang="ja-JP" altLang="en-US" smtClean="0"/>
              <a:t>32</a:t>
            </a:fld>
            <a:endParaRPr kumimoji="1" lang="ja-JP" altLang="en-US"/>
          </a:p>
        </p:txBody>
      </p:sp>
      <p:sp>
        <p:nvSpPr>
          <p:cNvPr id="4" name="テキスト ボックス 3">
            <a:extLst>
              <a:ext uri="{FF2B5EF4-FFF2-40B4-BE49-F238E27FC236}">
                <a16:creationId xmlns:a16="http://schemas.microsoft.com/office/drawing/2014/main" id="{F01C13B6-F77D-015C-D619-A8706A14546E}"/>
              </a:ext>
            </a:extLst>
          </p:cNvPr>
          <p:cNvSpPr txBox="1"/>
          <p:nvPr/>
        </p:nvSpPr>
        <p:spPr>
          <a:xfrm>
            <a:off x="1640840" y="1689854"/>
            <a:ext cx="9768840" cy="646331"/>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表３：　　</a:t>
            </a:r>
            <a:r>
              <a:rPr lang="en-US" altLang="ja-JP" dirty="0">
                <a:latin typeface="BIZ UDP明朝 Medium" panose="02020500000000000000" pitchFamily="18" charset="-128"/>
                <a:ea typeface="BIZ UDP明朝 Medium" panose="02020500000000000000" pitchFamily="18" charset="-128"/>
              </a:rPr>
              <a:t>2020 </a:t>
            </a:r>
            <a:r>
              <a:rPr lang="ja-JP" altLang="en-US" dirty="0">
                <a:latin typeface="BIZ UDP明朝 Medium" panose="02020500000000000000" pitchFamily="18" charset="-128"/>
                <a:ea typeface="BIZ UDP明朝 Medium" panose="02020500000000000000" pitchFamily="18" charset="-128"/>
              </a:rPr>
              <a:t>年 </a:t>
            </a:r>
            <a:r>
              <a:rPr lang="en-US" altLang="ja-JP" dirty="0">
                <a:latin typeface="BIZ UDP明朝 Medium" panose="02020500000000000000" pitchFamily="18" charset="-128"/>
                <a:ea typeface="BIZ UDP明朝 Medium" panose="02020500000000000000" pitchFamily="18" charset="-128"/>
              </a:rPr>
              <a:t>12 </a:t>
            </a:r>
            <a:r>
              <a:rPr lang="ja-JP" altLang="en-US" dirty="0">
                <a:latin typeface="BIZ UDP明朝 Medium" panose="02020500000000000000" pitchFamily="18" charset="-128"/>
                <a:ea typeface="BIZ UDP明朝 Medium" panose="02020500000000000000" pitchFamily="18" charset="-128"/>
              </a:rPr>
              <a:t>月 </a:t>
            </a:r>
            <a:r>
              <a:rPr lang="en-US" altLang="ja-JP" dirty="0">
                <a:latin typeface="BIZ UDP明朝 Medium" panose="02020500000000000000" pitchFamily="18" charset="-128"/>
                <a:ea typeface="BIZ UDP明朝 Medium" panose="02020500000000000000" pitchFamily="18" charset="-128"/>
              </a:rPr>
              <a:t>31 </a:t>
            </a:r>
            <a:r>
              <a:rPr lang="ja-JP" altLang="en-US" dirty="0">
                <a:latin typeface="BIZ UDP明朝 Medium" panose="02020500000000000000" pitchFamily="18" charset="-128"/>
                <a:ea typeface="BIZ UDP明朝 Medium" panose="02020500000000000000" pitchFamily="18" charset="-128"/>
              </a:rPr>
              <a:t>日以降に森林減少および森林劣化が発生した地域から生産された</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リスクに関するリスクなし、あるいは極小リスクの指標のリスト　（</a:t>
            </a:r>
            <a:r>
              <a:rPr lang="en-US" altLang="ja-JP" dirty="0">
                <a:latin typeface="BIZ UDP明朝 Medium" panose="02020500000000000000" pitchFamily="18" charset="-128"/>
                <a:ea typeface="BIZ UDP明朝 Medium" panose="02020500000000000000" pitchFamily="18" charset="-128"/>
              </a:rPr>
              <a:t>6.2.1</a:t>
            </a:r>
            <a:r>
              <a:rPr lang="ja-JP" altLang="en-US" dirty="0">
                <a:latin typeface="BIZ UDP明朝 Medium" panose="02020500000000000000" pitchFamily="18" charset="-128"/>
                <a:ea typeface="BIZ UDP明朝 Medium" panose="02020500000000000000" pitchFamily="18" charset="-128"/>
              </a:rPr>
              <a:t>）</a:t>
            </a:r>
          </a:p>
        </p:txBody>
      </p:sp>
      <p:sp>
        <p:nvSpPr>
          <p:cNvPr id="6" name="テキスト ボックス 5">
            <a:extLst>
              <a:ext uri="{FF2B5EF4-FFF2-40B4-BE49-F238E27FC236}">
                <a16:creationId xmlns:a16="http://schemas.microsoft.com/office/drawing/2014/main" id="{8B85597C-0979-E330-85BD-1520C603EB63}"/>
              </a:ext>
            </a:extLst>
          </p:cNvPr>
          <p:cNvSpPr txBox="1"/>
          <p:nvPr/>
        </p:nvSpPr>
        <p:spPr>
          <a:xfrm>
            <a:off x="1640840" y="2545080"/>
            <a:ext cx="9956800" cy="369332"/>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表 </a:t>
            </a:r>
            <a:r>
              <a:rPr lang="en-US" altLang="ja-JP" dirty="0">
                <a:latin typeface="BIZ UDP明朝 Medium" panose="02020500000000000000" pitchFamily="18" charset="-128"/>
                <a:ea typeface="BIZ UDP明朝 Medium" panose="02020500000000000000" pitchFamily="18" charset="-128"/>
              </a:rPr>
              <a:t>4: </a:t>
            </a:r>
            <a:r>
              <a:rPr lang="ja-JP" altLang="en-US" dirty="0">
                <a:latin typeface="BIZ UDP明朝 Medium" panose="02020500000000000000" pitchFamily="18" charset="-128"/>
                <a:ea typeface="BIZ UDP明朝 Medium" panose="02020500000000000000" pitchFamily="18" charset="-128"/>
              </a:rPr>
              <a:t>　生産国の関連法令に準拠していないリスクがリスクなし、あるいは極小の指標 </a:t>
            </a:r>
            <a:r>
              <a:rPr lang="en-US" altLang="ja-JP" dirty="0">
                <a:latin typeface="BIZ UDP明朝 Medium" panose="02020500000000000000" pitchFamily="18" charset="-128"/>
                <a:ea typeface="BIZ UDP明朝 Medium" panose="02020500000000000000" pitchFamily="18" charset="-128"/>
              </a:rPr>
              <a:t>(6.3.1)</a:t>
            </a:r>
            <a:endParaRPr lang="ja-JP" altLang="en-US" dirty="0">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1FCFF08C-09C6-5C90-BAE0-CC5F879A7C95}"/>
              </a:ext>
            </a:extLst>
          </p:cNvPr>
          <p:cNvSpPr txBox="1"/>
          <p:nvPr/>
        </p:nvSpPr>
        <p:spPr>
          <a:xfrm>
            <a:off x="1625600" y="3228429"/>
            <a:ext cx="10251440" cy="923330"/>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表 </a:t>
            </a:r>
            <a:r>
              <a:rPr lang="en-US" altLang="ja-JP" dirty="0">
                <a:latin typeface="BIZ UDP明朝 Medium" panose="02020500000000000000" pitchFamily="18" charset="-128"/>
                <a:ea typeface="BIZ UDP明朝 Medium" panose="02020500000000000000" pitchFamily="18" charset="-128"/>
              </a:rPr>
              <a:t>5: </a:t>
            </a:r>
            <a:r>
              <a:rPr lang="ja-JP" altLang="en-US" dirty="0">
                <a:latin typeface="BIZ UDP明朝 Medium" panose="02020500000000000000" pitchFamily="18" charset="-128"/>
                <a:ea typeface="BIZ UDP明朝 Medium" panose="02020500000000000000" pitchFamily="18" charset="-128"/>
              </a:rPr>
              <a:t>　生産国の関連法令を準拠していないことについてのリスクなし、あるいは極小リスク補足指標</a:t>
            </a:r>
            <a:endParaRPr lang="en-US" altLang="ja-JP"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          (6.3.2)</a:t>
            </a:r>
          </a:p>
          <a:p>
            <a:endParaRPr lang="ja-JP" altLang="en-US" dirty="0">
              <a:latin typeface="BIZ UDP明朝 Medium" panose="02020500000000000000" pitchFamily="18" charset="-128"/>
              <a:ea typeface="BIZ UDP明朝 Medium" panose="02020500000000000000" pitchFamily="18" charset="-128"/>
            </a:endParaRPr>
          </a:p>
        </p:txBody>
      </p:sp>
      <p:sp>
        <p:nvSpPr>
          <p:cNvPr id="10" name="テキスト ボックス 9">
            <a:extLst>
              <a:ext uri="{FF2B5EF4-FFF2-40B4-BE49-F238E27FC236}">
                <a16:creationId xmlns:a16="http://schemas.microsoft.com/office/drawing/2014/main" id="{145B0D25-6FB4-BF8A-B947-9CD5DFDA60FA}"/>
              </a:ext>
            </a:extLst>
          </p:cNvPr>
          <p:cNvSpPr txBox="1"/>
          <p:nvPr/>
        </p:nvSpPr>
        <p:spPr>
          <a:xfrm>
            <a:off x="1625600" y="3911064"/>
            <a:ext cx="9875520" cy="1200329"/>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表 </a:t>
            </a:r>
            <a:r>
              <a:rPr lang="en-US" altLang="ja-JP" dirty="0">
                <a:latin typeface="BIZ UDP明朝 Medium" panose="02020500000000000000" pitchFamily="18" charset="-128"/>
                <a:ea typeface="BIZ UDP明朝 Medium" panose="02020500000000000000" pitchFamily="18" charset="-128"/>
              </a:rPr>
              <a:t>6</a:t>
            </a:r>
            <a:r>
              <a:rPr lang="ja-JP" altLang="en-US" dirty="0">
                <a:latin typeface="BIZ UDP明朝 Medium" panose="02020500000000000000" pitchFamily="18" charset="-128"/>
                <a:ea typeface="BIZ UDP明朝 Medium" panose="02020500000000000000" pitchFamily="18" charset="-128"/>
              </a:rPr>
              <a:t>：　　関連製品が森林の木材または非木質林産品の生産能力及び森林の各種サービスの持 続</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可能性を維持できない活動に由来するリスク、または、長期的に持続可能な水準を超える</a:t>
            </a:r>
            <a:endParaRPr lang="en-US" altLang="ja-JP"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           </a:t>
            </a:r>
            <a:r>
              <a:rPr lang="ja-JP" altLang="en-US" dirty="0">
                <a:latin typeface="BIZ UDP明朝 Medium" panose="02020500000000000000" pitchFamily="18" charset="-128"/>
                <a:ea typeface="BIZ UDP明朝 Medium" panose="02020500000000000000" pitchFamily="18" charset="-128"/>
              </a:rPr>
              <a:t>収穫、あるいは遺伝子組み換え樹木の調達に由来するリスクが、リスクなし、あるいは極小</a:t>
            </a:r>
            <a:endParaRPr lang="en-US" altLang="ja-JP"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           </a:t>
            </a:r>
            <a:r>
              <a:rPr lang="ja-JP" altLang="en-US" dirty="0">
                <a:latin typeface="BIZ UDP明朝 Medium" panose="02020500000000000000" pitchFamily="18" charset="-128"/>
                <a:ea typeface="BIZ UDP明朝 Medium" panose="02020500000000000000" pitchFamily="18" charset="-128"/>
              </a:rPr>
              <a:t>レベルとなる指標</a:t>
            </a:r>
            <a:r>
              <a:rPr lang="en-US" altLang="ja-JP" dirty="0">
                <a:latin typeface="BIZ UDP明朝 Medium" panose="02020500000000000000" pitchFamily="18" charset="-128"/>
                <a:ea typeface="BIZ UDP明朝 Medium" panose="02020500000000000000" pitchFamily="18" charset="-128"/>
              </a:rPr>
              <a:t>(6.4.1</a:t>
            </a:r>
            <a:r>
              <a:rPr lang="ja-JP" altLang="en-US" dirty="0">
                <a:latin typeface="BIZ UDP明朝 Medium" panose="02020500000000000000" pitchFamily="18" charset="-128"/>
                <a:ea typeface="BIZ UDP明朝 Medium" panose="02020500000000000000" pitchFamily="18" charset="-128"/>
              </a:rPr>
              <a:t>、６．４．２）</a:t>
            </a:r>
          </a:p>
        </p:txBody>
      </p:sp>
      <p:sp>
        <p:nvSpPr>
          <p:cNvPr id="12" name="テキスト ボックス 11">
            <a:extLst>
              <a:ext uri="{FF2B5EF4-FFF2-40B4-BE49-F238E27FC236}">
                <a16:creationId xmlns:a16="http://schemas.microsoft.com/office/drawing/2014/main" id="{F430124B-DCC0-2C3E-F8AE-1E5ED2B511EB}"/>
              </a:ext>
            </a:extLst>
          </p:cNvPr>
          <p:cNvSpPr txBox="1"/>
          <p:nvPr/>
        </p:nvSpPr>
        <p:spPr>
          <a:xfrm>
            <a:off x="1696720" y="5320288"/>
            <a:ext cx="9657080" cy="369332"/>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表 </a:t>
            </a:r>
            <a:r>
              <a:rPr lang="en-US" altLang="ja-JP" dirty="0">
                <a:latin typeface="BIZ UDP明朝 Medium" panose="02020500000000000000" pitchFamily="18" charset="-128"/>
                <a:ea typeface="BIZ UDP明朝 Medium" panose="02020500000000000000" pitchFamily="18" charset="-128"/>
              </a:rPr>
              <a:t>7</a:t>
            </a:r>
            <a:r>
              <a:rPr lang="ja-JP" altLang="en-US" dirty="0">
                <a:latin typeface="BIZ UDP明朝 Medium" panose="02020500000000000000" pitchFamily="18" charset="-128"/>
                <a:ea typeface="BIZ UDP明朝 Medium" panose="02020500000000000000" pitchFamily="18" charset="-128"/>
              </a:rPr>
              <a:t>：  サプライチェーン段階での重大なリスクの指標のリスト</a:t>
            </a:r>
            <a:r>
              <a:rPr lang="en-US" altLang="ja-JP" dirty="0">
                <a:latin typeface="BIZ UDP明朝 Medium" panose="02020500000000000000" pitchFamily="18" charset="-128"/>
                <a:ea typeface="BIZ UDP明朝 Medium" panose="02020500000000000000" pitchFamily="18" charset="-128"/>
              </a:rPr>
              <a:t>(6.5.1)</a:t>
            </a:r>
            <a:endParaRPr lang="ja-JP" altLang="en-US" dirty="0">
              <a:latin typeface="BIZ UDP明朝 Medium" panose="02020500000000000000" pitchFamily="18" charset="-128"/>
              <a:ea typeface="BIZ UDP明朝 Medium" panose="02020500000000000000" pitchFamily="18" charset="-128"/>
            </a:endParaRPr>
          </a:p>
        </p:txBody>
      </p:sp>
      <p:sp>
        <p:nvSpPr>
          <p:cNvPr id="14" name="テキスト ボックス 13">
            <a:extLst>
              <a:ext uri="{FF2B5EF4-FFF2-40B4-BE49-F238E27FC236}">
                <a16:creationId xmlns:a16="http://schemas.microsoft.com/office/drawing/2014/main" id="{DF2758D9-9A40-E610-600A-B413730CE68A}"/>
              </a:ext>
            </a:extLst>
          </p:cNvPr>
          <p:cNvSpPr txBox="1"/>
          <p:nvPr/>
        </p:nvSpPr>
        <p:spPr>
          <a:xfrm>
            <a:off x="1838960" y="983714"/>
            <a:ext cx="6096000" cy="400110"/>
          </a:xfrm>
          <a:prstGeom prst="rect">
            <a:avLst/>
          </a:prstGeom>
          <a:noFill/>
        </p:spPr>
        <p:txBody>
          <a:bodyPr wrap="square">
            <a:spAutoFit/>
          </a:bodyPr>
          <a:lstStyle/>
          <a:p>
            <a:r>
              <a:rPr lang="ja-JP" altLang="en-US" sz="2000" dirty="0">
                <a:latin typeface="BIZ UDP明朝 Medium" panose="02020500000000000000" pitchFamily="18" charset="-128"/>
                <a:ea typeface="BIZ UDP明朝 Medium" panose="02020500000000000000" pitchFamily="18" charset="-128"/>
              </a:rPr>
              <a:t>リスク評価の表 規準文書</a:t>
            </a:r>
            <a:r>
              <a:rPr lang="en-US" altLang="ja-JP" sz="2000" dirty="0">
                <a:latin typeface="BIZ UDP明朝 Medium" panose="02020500000000000000" pitchFamily="18" charset="-128"/>
                <a:ea typeface="BIZ UDP明朝 Medium" panose="02020500000000000000" pitchFamily="18" charset="-128"/>
              </a:rPr>
              <a:t>4-1</a:t>
            </a:r>
            <a:r>
              <a:rPr lang="ja-JP" altLang="en-US" sz="2000" dirty="0">
                <a:latin typeface="BIZ UDP明朝 Medium" panose="02020500000000000000" pitchFamily="18" charset="-128"/>
                <a:ea typeface="BIZ UDP明朝 Medium" panose="02020500000000000000" pitchFamily="18" charset="-128"/>
              </a:rPr>
              <a:t>の６</a:t>
            </a:r>
            <a:endParaRPr lang="ja-JP" altLang="en-US" sz="2000" dirty="0"/>
          </a:p>
        </p:txBody>
      </p:sp>
    </p:spTree>
    <p:extLst>
      <p:ext uri="{BB962C8B-B14F-4D97-AF65-F5344CB8AC3E}">
        <p14:creationId xmlns:p14="http://schemas.microsoft.com/office/powerpoint/2010/main" val="2205102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0C3BA0-7218-636A-7879-0DA6BFE9D0B2}"/>
              </a:ext>
            </a:extLst>
          </p:cNvPr>
          <p:cNvPicPr>
            <a:picLocks noChangeAspect="1"/>
          </p:cNvPicPr>
          <p:nvPr/>
        </p:nvPicPr>
        <p:blipFill>
          <a:blip r:embed="rId2"/>
          <a:srcRect l="3111" r="1" b="1"/>
          <a:stretch/>
        </p:blipFill>
        <p:spPr>
          <a:xfrm>
            <a:off x="20" y="0"/>
            <a:ext cx="12191980" cy="6857990"/>
          </a:xfrm>
          <a:prstGeom prst="rect">
            <a:avLst/>
          </a:prstGeom>
        </p:spPr>
      </p:pic>
      <p:sp>
        <p:nvSpPr>
          <p:cNvPr id="7" name="正方形/長方形 6">
            <a:extLst>
              <a:ext uri="{FF2B5EF4-FFF2-40B4-BE49-F238E27FC236}">
                <a16:creationId xmlns:a16="http://schemas.microsoft.com/office/drawing/2014/main" id="{60C8AA43-C968-9605-6D48-A663BC2DE000}"/>
              </a:ext>
            </a:extLst>
          </p:cNvPr>
          <p:cNvSpPr/>
          <p:nvPr/>
        </p:nvSpPr>
        <p:spPr>
          <a:xfrm>
            <a:off x="516833" y="406572"/>
            <a:ext cx="9223515" cy="68010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accent6">
                    <a:lumMod val="75000"/>
                  </a:schemeClr>
                </a:solidFill>
                <a:latin typeface="BIZ UDP明朝 Medium" panose="02020500000000000000" pitchFamily="18" charset="-128"/>
                <a:ea typeface="BIZ UDP明朝 Medium" panose="02020500000000000000" pitchFamily="18" charset="-128"/>
              </a:rPr>
              <a:t>　　　　　　　　　　　　</a:t>
            </a:r>
            <a:r>
              <a:rPr kumimoji="1" lang="ja-JP" altLang="en-US" sz="2800" b="1" dirty="0">
                <a:solidFill>
                  <a:schemeClr val="tx1"/>
                </a:solidFill>
                <a:latin typeface="BIZ UDP明朝 Medium" panose="02020500000000000000" pitchFamily="18" charset="-128"/>
                <a:ea typeface="BIZ UDP明朝 Medium" panose="02020500000000000000" pitchFamily="18" charset="-128"/>
              </a:rPr>
              <a:t>原材料：</a:t>
            </a:r>
            <a:r>
              <a:rPr kumimoji="1" lang="en-US" altLang="ja-JP" sz="2800" b="1" dirty="0">
                <a:solidFill>
                  <a:schemeClr val="tx1"/>
                </a:solidFill>
                <a:latin typeface="BIZ UDP明朝 Medium" panose="02020500000000000000" pitchFamily="18" charset="-128"/>
                <a:ea typeface="BIZ UDP明朝 Medium" panose="02020500000000000000" pitchFamily="18" charset="-128"/>
              </a:rPr>
              <a:t>SGEC</a:t>
            </a:r>
            <a:r>
              <a:rPr kumimoji="1" lang="ja-JP" altLang="en-US" sz="2800" b="1" dirty="0">
                <a:solidFill>
                  <a:schemeClr val="tx1"/>
                </a:solidFill>
                <a:latin typeface="BIZ UDP明朝 Medium" panose="02020500000000000000" pitchFamily="18" charset="-128"/>
                <a:ea typeface="BIZ UDP明朝 Medium" panose="02020500000000000000" pitchFamily="18" charset="-128"/>
              </a:rPr>
              <a:t>主張</a:t>
            </a:r>
            <a:endParaRPr kumimoji="1" lang="en-US" altLang="ja-JP" sz="2800" b="1" dirty="0">
              <a:solidFill>
                <a:schemeClr val="tx1"/>
              </a:solidFill>
              <a:latin typeface="BIZ UDP明朝 Medium" panose="02020500000000000000" pitchFamily="18" charset="-128"/>
              <a:ea typeface="BIZ UDP明朝 Medium" panose="02020500000000000000" pitchFamily="18" charset="-128"/>
            </a:endParaRPr>
          </a:p>
        </p:txBody>
      </p:sp>
      <p:sp>
        <p:nvSpPr>
          <p:cNvPr id="8" name="正方形/長方形 7">
            <a:extLst>
              <a:ext uri="{FF2B5EF4-FFF2-40B4-BE49-F238E27FC236}">
                <a16:creationId xmlns:a16="http://schemas.microsoft.com/office/drawing/2014/main" id="{4589FE4B-2998-0977-974F-7EAE19BF894E}"/>
              </a:ext>
            </a:extLst>
          </p:cNvPr>
          <p:cNvSpPr/>
          <p:nvPr/>
        </p:nvSpPr>
        <p:spPr>
          <a:xfrm>
            <a:off x="516833" y="1602552"/>
            <a:ext cx="2517915" cy="6801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accent6">
                    <a:lumMod val="75000"/>
                  </a:schemeClr>
                </a:solidFill>
                <a:latin typeface="BIZ UDP明朝 Medium" panose="02020500000000000000" pitchFamily="18" charset="-128"/>
                <a:ea typeface="BIZ UDP明朝 Medium" panose="02020500000000000000" pitchFamily="18" charset="-128"/>
              </a:rPr>
              <a:t>　</a:t>
            </a:r>
            <a:r>
              <a:rPr kumimoji="1" lang="en-US" altLang="ja-JP" sz="1800" b="1" dirty="0">
                <a:solidFill>
                  <a:schemeClr val="tx1"/>
                </a:solidFill>
                <a:latin typeface="BIZ UDP明朝 Medium" panose="02020500000000000000" pitchFamily="18" charset="-128"/>
                <a:ea typeface="BIZ UDP明朝 Medium" panose="02020500000000000000" pitchFamily="18" charset="-128"/>
              </a:rPr>
              <a:t>EUDR </a:t>
            </a:r>
            <a:r>
              <a:rPr kumimoji="1" lang="ja-JP" altLang="en-US" sz="1800" b="1" dirty="0">
                <a:solidFill>
                  <a:schemeClr val="tx1"/>
                </a:solidFill>
                <a:latin typeface="BIZ UDP明朝 Medium" panose="02020500000000000000" pitchFamily="18" charset="-128"/>
                <a:ea typeface="BIZ UDP明朝 Medium" panose="02020500000000000000" pitchFamily="18" charset="-128"/>
              </a:rPr>
              <a:t>適合</a:t>
            </a:r>
            <a:r>
              <a:rPr kumimoji="1" lang="en-US" altLang="ja-JP" sz="1800" b="1" dirty="0">
                <a:solidFill>
                  <a:schemeClr val="tx1"/>
                </a:solidFill>
                <a:latin typeface="BIZ UDP明朝 Medium" panose="02020500000000000000" pitchFamily="18" charset="-128"/>
                <a:ea typeface="BIZ UDP明朝 Medium" panose="02020500000000000000" pitchFamily="18" charset="-128"/>
              </a:rPr>
              <a:t>SGEC</a:t>
            </a:r>
          </a:p>
          <a:p>
            <a:r>
              <a:rPr kumimoji="1" lang="ja-JP" altLang="en-US" sz="1800" b="1" dirty="0">
                <a:solidFill>
                  <a:schemeClr val="tx1"/>
                </a:solidFill>
                <a:latin typeface="BIZ UDP明朝 Medium" panose="02020500000000000000" pitchFamily="18" charset="-128"/>
                <a:ea typeface="BIZ UDP明朝 Medium" panose="02020500000000000000" pitchFamily="18" charset="-128"/>
              </a:rPr>
              <a:t>　　　   </a:t>
            </a:r>
            <a:r>
              <a:rPr kumimoji="1" lang="en-US" altLang="ja-JP" sz="1800" b="1" dirty="0">
                <a:solidFill>
                  <a:schemeClr val="tx1"/>
                </a:solidFill>
                <a:latin typeface="BIZ UDP明朝 Medium" panose="02020500000000000000" pitchFamily="18" charset="-128"/>
                <a:ea typeface="BIZ UDP明朝 Medium" panose="02020500000000000000" pitchFamily="18" charset="-128"/>
              </a:rPr>
              <a:t>FM</a:t>
            </a:r>
            <a:r>
              <a:rPr kumimoji="1" lang="ja-JP" altLang="en-US" sz="1800" b="1" dirty="0">
                <a:solidFill>
                  <a:schemeClr val="tx1"/>
                </a:solidFill>
                <a:latin typeface="BIZ UDP明朝 Medium" panose="02020500000000000000" pitchFamily="18" charset="-128"/>
                <a:ea typeface="BIZ UDP明朝 Medium" panose="02020500000000000000" pitchFamily="18" charset="-128"/>
              </a:rPr>
              <a:t>規格</a:t>
            </a:r>
            <a:endParaRPr kumimoji="1" lang="en-US" altLang="ja-JP" sz="1800" b="1" dirty="0">
              <a:solidFill>
                <a:schemeClr val="tx1"/>
              </a:solidFill>
              <a:latin typeface="BIZ UDP明朝 Medium" panose="02020500000000000000" pitchFamily="18" charset="-128"/>
              <a:ea typeface="BIZ UDP明朝 Medium" panose="02020500000000000000" pitchFamily="18" charset="-128"/>
            </a:endParaRPr>
          </a:p>
        </p:txBody>
      </p:sp>
      <p:sp>
        <p:nvSpPr>
          <p:cNvPr id="10" name="正方形/長方形 9">
            <a:extLst>
              <a:ext uri="{FF2B5EF4-FFF2-40B4-BE49-F238E27FC236}">
                <a16:creationId xmlns:a16="http://schemas.microsoft.com/office/drawing/2014/main" id="{D0F08CA2-24F4-8A5D-B9A9-F90E65B3046D}"/>
              </a:ext>
            </a:extLst>
          </p:cNvPr>
          <p:cNvSpPr/>
          <p:nvPr/>
        </p:nvSpPr>
        <p:spPr>
          <a:xfrm>
            <a:off x="443944" y="4215855"/>
            <a:ext cx="2517915" cy="8315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accent6">
                    <a:lumMod val="75000"/>
                  </a:schemeClr>
                </a:solidFill>
                <a:latin typeface="BIZ UDP明朝 Medium" panose="02020500000000000000" pitchFamily="18" charset="-128"/>
                <a:ea typeface="BIZ UDP明朝 Medium" panose="02020500000000000000" pitchFamily="18" charset="-128"/>
              </a:rPr>
              <a:t>　</a:t>
            </a:r>
            <a:r>
              <a:rPr kumimoji="1" lang="en-US" altLang="ja-JP" sz="1800" b="1" dirty="0">
                <a:solidFill>
                  <a:schemeClr val="tx1"/>
                </a:solidFill>
                <a:latin typeface="BIZ UDP明朝 Medium" panose="02020500000000000000" pitchFamily="18" charset="-128"/>
                <a:ea typeface="BIZ UDP明朝 Medium" panose="02020500000000000000" pitchFamily="18" charset="-128"/>
              </a:rPr>
              <a:t>EUDR</a:t>
            </a:r>
            <a:r>
              <a:rPr kumimoji="1" lang="ja-JP" altLang="en-US" sz="1800" b="1" dirty="0">
                <a:solidFill>
                  <a:schemeClr val="tx1"/>
                </a:solidFill>
                <a:latin typeface="BIZ UDP明朝 Medium" panose="02020500000000000000" pitchFamily="18" charset="-128"/>
                <a:ea typeface="BIZ UDP明朝 Medium" panose="02020500000000000000" pitchFamily="18" charset="-128"/>
              </a:rPr>
              <a:t>非適合</a:t>
            </a:r>
            <a:r>
              <a:rPr kumimoji="1" lang="en-US" altLang="ja-JP" sz="1800" b="1" dirty="0">
                <a:solidFill>
                  <a:schemeClr val="tx1"/>
                </a:solidFill>
                <a:latin typeface="BIZ UDP明朝 Medium" panose="02020500000000000000" pitchFamily="18" charset="-128"/>
                <a:ea typeface="BIZ UDP明朝 Medium" panose="02020500000000000000" pitchFamily="18" charset="-128"/>
              </a:rPr>
              <a:t>SGEC</a:t>
            </a:r>
          </a:p>
          <a:p>
            <a:r>
              <a:rPr kumimoji="1" lang="ja-JP" altLang="en-US" sz="1800" b="1" dirty="0">
                <a:solidFill>
                  <a:schemeClr val="tx1"/>
                </a:solidFill>
                <a:latin typeface="BIZ UDP明朝 Medium" panose="02020500000000000000" pitchFamily="18" charset="-128"/>
                <a:ea typeface="BIZ UDP明朝 Medium" panose="02020500000000000000" pitchFamily="18" charset="-128"/>
              </a:rPr>
              <a:t>　　　   </a:t>
            </a:r>
            <a:r>
              <a:rPr kumimoji="1" lang="en-US" altLang="ja-JP" sz="1800" b="1" dirty="0">
                <a:solidFill>
                  <a:schemeClr val="tx1"/>
                </a:solidFill>
                <a:latin typeface="BIZ UDP明朝 Medium" panose="02020500000000000000" pitchFamily="18" charset="-128"/>
                <a:ea typeface="BIZ UDP明朝 Medium" panose="02020500000000000000" pitchFamily="18" charset="-128"/>
              </a:rPr>
              <a:t>FM</a:t>
            </a:r>
            <a:r>
              <a:rPr kumimoji="1" lang="ja-JP" altLang="en-US" sz="1800" b="1" dirty="0">
                <a:solidFill>
                  <a:schemeClr val="tx1"/>
                </a:solidFill>
                <a:latin typeface="BIZ UDP明朝 Medium" panose="02020500000000000000" pitchFamily="18" charset="-128"/>
                <a:ea typeface="BIZ UDP明朝 Medium" panose="02020500000000000000" pitchFamily="18" charset="-128"/>
              </a:rPr>
              <a:t>規格</a:t>
            </a:r>
            <a:endParaRPr kumimoji="1" lang="en-US" altLang="ja-JP" sz="1800" b="1" dirty="0">
              <a:solidFill>
                <a:schemeClr val="tx1"/>
              </a:solidFill>
              <a:latin typeface="BIZ UDP明朝 Medium" panose="02020500000000000000" pitchFamily="18" charset="-128"/>
              <a:ea typeface="BIZ UDP明朝 Medium" panose="02020500000000000000" pitchFamily="18" charset="-128"/>
            </a:endParaRPr>
          </a:p>
        </p:txBody>
      </p:sp>
      <p:sp>
        <p:nvSpPr>
          <p:cNvPr id="11" name="正方形/長方形 10">
            <a:extLst>
              <a:ext uri="{FF2B5EF4-FFF2-40B4-BE49-F238E27FC236}">
                <a16:creationId xmlns:a16="http://schemas.microsoft.com/office/drawing/2014/main" id="{FF87BD6A-9C4F-8F97-9DEB-1FFD94F8B15B}"/>
              </a:ext>
            </a:extLst>
          </p:cNvPr>
          <p:cNvSpPr/>
          <p:nvPr/>
        </p:nvSpPr>
        <p:spPr>
          <a:xfrm>
            <a:off x="6016485" y="1506494"/>
            <a:ext cx="3120889" cy="5035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accent6">
                    <a:lumMod val="75000"/>
                  </a:schemeClr>
                </a:solidFill>
                <a:latin typeface="BIZ UDP明朝 Medium" panose="02020500000000000000" pitchFamily="18" charset="-128"/>
                <a:ea typeface="BIZ UDP明朝 Medium" panose="02020500000000000000" pitchFamily="18" charset="-128"/>
              </a:rPr>
              <a:t>リスクなしあるいは極少レベル</a:t>
            </a:r>
            <a:endParaRPr kumimoji="1" lang="en-US" altLang="ja-JP" sz="1800" b="1" dirty="0">
              <a:solidFill>
                <a:schemeClr val="accent6">
                  <a:lumMod val="75000"/>
                </a:schemeClr>
              </a:solidFill>
              <a:latin typeface="BIZ UDP明朝 Medium" panose="02020500000000000000" pitchFamily="18" charset="-128"/>
              <a:ea typeface="BIZ UDP明朝 Medium" panose="02020500000000000000" pitchFamily="18" charset="-128"/>
            </a:endParaRPr>
          </a:p>
        </p:txBody>
      </p:sp>
      <p:sp>
        <p:nvSpPr>
          <p:cNvPr id="12" name="正方形/長方形 11">
            <a:extLst>
              <a:ext uri="{FF2B5EF4-FFF2-40B4-BE49-F238E27FC236}">
                <a16:creationId xmlns:a16="http://schemas.microsoft.com/office/drawing/2014/main" id="{8D0040FF-3A1B-2634-DF0F-BDEEBCBB3CE5}"/>
              </a:ext>
            </a:extLst>
          </p:cNvPr>
          <p:cNvSpPr/>
          <p:nvPr/>
        </p:nvSpPr>
        <p:spPr>
          <a:xfrm>
            <a:off x="6056242" y="4182713"/>
            <a:ext cx="3041374" cy="5035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accent6">
                    <a:lumMod val="75000"/>
                  </a:schemeClr>
                </a:solidFill>
                <a:latin typeface="BIZ UDP明朝 Medium" panose="02020500000000000000" pitchFamily="18" charset="-128"/>
                <a:ea typeface="BIZ UDP明朝 Medium" panose="02020500000000000000" pitchFamily="18" charset="-128"/>
              </a:rPr>
              <a:t>　　　　完全リスク評価</a:t>
            </a:r>
            <a:endParaRPr kumimoji="1" lang="en-US" altLang="ja-JP" sz="1800" b="1" dirty="0">
              <a:solidFill>
                <a:schemeClr val="accent6">
                  <a:lumMod val="75000"/>
                </a:schemeClr>
              </a:solidFill>
              <a:latin typeface="BIZ UDP明朝 Medium" panose="02020500000000000000" pitchFamily="18" charset="-128"/>
              <a:ea typeface="BIZ UDP明朝 Medium" panose="02020500000000000000" pitchFamily="18" charset="-128"/>
            </a:endParaRPr>
          </a:p>
        </p:txBody>
      </p:sp>
      <p:sp>
        <p:nvSpPr>
          <p:cNvPr id="13" name="四角形: 角を丸くする 12">
            <a:extLst>
              <a:ext uri="{FF2B5EF4-FFF2-40B4-BE49-F238E27FC236}">
                <a16:creationId xmlns:a16="http://schemas.microsoft.com/office/drawing/2014/main" id="{08852910-FF9F-1D3F-1EC9-81ECAD823A0F}"/>
              </a:ext>
            </a:extLst>
          </p:cNvPr>
          <p:cNvSpPr/>
          <p:nvPr/>
        </p:nvSpPr>
        <p:spPr>
          <a:xfrm>
            <a:off x="9382540" y="2225523"/>
            <a:ext cx="1948068" cy="959129"/>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明朝 Medium" panose="02020500000000000000" pitchFamily="18" charset="-128"/>
                <a:ea typeface="BIZ UDP明朝 Medium" panose="02020500000000000000" pitchFamily="18" charset="-128"/>
              </a:rPr>
              <a:t>参照番号なし</a:t>
            </a:r>
          </a:p>
          <a:p>
            <a:pPr algn="ctr"/>
            <a:r>
              <a:rPr kumimoji="1" lang="en-US" altLang="ja-JP" b="1" dirty="0">
                <a:solidFill>
                  <a:schemeClr val="tx1"/>
                </a:solidFill>
                <a:latin typeface="BIZ UDP明朝 Medium" panose="02020500000000000000" pitchFamily="18" charset="-128"/>
                <a:ea typeface="BIZ UDP明朝 Medium" panose="02020500000000000000" pitchFamily="18" charset="-128"/>
              </a:rPr>
              <a:t>PEFC-EUDR</a:t>
            </a:r>
          </a:p>
        </p:txBody>
      </p:sp>
      <p:sp>
        <p:nvSpPr>
          <p:cNvPr id="14" name="四角形: 角を丸くする 13">
            <a:extLst>
              <a:ext uri="{FF2B5EF4-FFF2-40B4-BE49-F238E27FC236}">
                <a16:creationId xmlns:a16="http://schemas.microsoft.com/office/drawing/2014/main" id="{EE9B6BD5-FD80-C813-35F4-AAEF303FBA56}"/>
              </a:ext>
            </a:extLst>
          </p:cNvPr>
          <p:cNvSpPr/>
          <p:nvPr/>
        </p:nvSpPr>
        <p:spPr>
          <a:xfrm>
            <a:off x="9382540" y="4789818"/>
            <a:ext cx="1948068" cy="959129"/>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明朝 Medium" panose="02020500000000000000" pitchFamily="18" charset="-128"/>
                <a:ea typeface="BIZ UDP明朝 Medium" panose="02020500000000000000" pitchFamily="18" charset="-128"/>
              </a:rPr>
              <a:t>参照番号なし</a:t>
            </a:r>
          </a:p>
          <a:p>
            <a:pPr algn="ctr"/>
            <a:r>
              <a:rPr kumimoji="1" lang="en-US" altLang="ja-JP" b="1" dirty="0">
                <a:solidFill>
                  <a:schemeClr val="tx1"/>
                </a:solidFill>
                <a:latin typeface="BIZ UDP明朝 Medium" panose="02020500000000000000" pitchFamily="18" charset="-128"/>
                <a:ea typeface="BIZ UDP明朝 Medium" panose="02020500000000000000" pitchFamily="18" charset="-128"/>
              </a:rPr>
              <a:t>PEFC-EUDR</a:t>
            </a:r>
          </a:p>
        </p:txBody>
      </p:sp>
      <p:sp>
        <p:nvSpPr>
          <p:cNvPr id="15" name="矢印: 右 14">
            <a:extLst>
              <a:ext uri="{FF2B5EF4-FFF2-40B4-BE49-F238E27FC236}">
                <a16:creationId xmlns:a16="http://schemas.microsoft.com/office/drawing/2014/main" id="{24200457-BB34-37FA-C6FD-A6E55A766D2B}"/>
              </a:ext>
            </a:extLst>
          </p:cNvPr>
          <p:cNvSpPr/>
          <p:nvPr/>
        </p:nvSpPr>
        <p:spPr>
          <a:xfrm>
            <a:off x="3239080" y="2426494"/>
            <a:ext cx="556592" cy="557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右 15">
            <a:extLst>
              <a:ext uri="{FF2B5EF4-FFF2-40B4-BE49-F238E27FC236}">
                <a16:creationId xmlns:a16="http://schemas.microsoft.com/office/drawing/2014/main" id="{A2D529D3-661E-1600-13B7-1E486076DCE4}"/>
              </a:ext>
            </a:extLst>
          </p:cNvPr>
          <p:cNvSpPr/>
          <p:nvPr/>
        </p:nvSpPr>
        <p:spPr>
          <a:xfrm>
            <a:off x="6026423" y="2426494"/>
            <a:ext cx="556592" cy="557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右 16">
            <a:extLst>
              <a:ext uri="{FF2B5EF4-FFF2-40B4-BE49-F238E27FC236}">
                <a16:creationId xmlns:a16="http://schemas.microsoft.com/office/drawing/2014/main" id="{78FD1F5B-FBC6-7D2D-1DEF-031CDAD25DE6}"/>
              </a:ext>
            </a:extLst>
          </p:cNvPr>
          <p:cNvSpPr/>
          <p:nvPr/>
        </p:nvSpPr>
        <p:spPr>
          <a:xfrm>
            <a:off x="8698975" y="2426494"/>
            <a:ext cx="556592" cy="557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矢印: 右 17">
            <a:extLst>
              <a:ext uri="{FF2B5EF4-FFF2-40B4-BE49-F238E27FC236}">
                <a16:creationId xmlns:a16="http://schemas.microsoft.com/office/drawing/2014/main" id="{9C69D1C9-751E-0AC4-776E-A36B42361DAA}"/>
              </a:ext>
            </a:extLst>
          </p:cNvPr>
          <p:cNvSpPr/>
          <p:nvPr/>
        </p:nvSpPr>
        <p:spPr>
          <a:xfrm>
            <a:off x="3239080" y="4990789"/>
            <a:ext cx="556592" cy="557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右 18">
            <a:extLst>
              <a:ext uri="{FF2B5EF4-FFF2-40B4-BE49-F238E27FC236}">
                <a16:creationId xmlns:a16="http://schemas.microsoft.com/office/drawing/2014/main" id="{806BB687-A6C3-9B6E-94F0-BC70AA239B39}"/>
              </a:ext>
            </a:extLst>
          </p:cNvPr>
          <p:cNvSpPr/>
          <p:nvPr/>
        </p:nvSpPr>
        <p:spPr>
          <a:xfrm>
            <a:off x="6013171" y="4973921"/>
            <a:ext cx="556592" cy="557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19">
            <a:extLst>
              <a:ext uri="{FF2B5EF4-FFF2-40B4-BE49-F238E27FC236}">
                <a16:creationId xmlns:a16="http://schemas.microsoft.com/office/drawing/2014/main" id="{45B2F065-D680-DC03-0813-CB70CE492203}"/>
              </a:ext>
            </a:extLst>
          </p:cNvPr>
          <p:cNvSpPr/>
          <p:nvPr/>
        </p:nvSpPr>
        <p:spPr>
          <a:xfrm>
            <a:off x="8660289" y="4990789"/>
            <a:ext cx="556592" cy="5571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2854972-6F71-1D69-51E6-79985C5FB951}"/>
              </a:ext>
            </a:extLst>
          </p:cNvPr>
          <p:cNvSpPr/>
          <p:nvPr/>
        </p:nvSpPr>
        <p:spPr>
          <a:xfrm>
            <a:off x="3899445" y="2177630"/>
            <a:ext cx="2000005" cy="1054913"/>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明朝 Medium" panose="02020500000000000000" pitchFamily="18" charset="-128"/>
                <a:ea typeface="BIZ UDP明朝 Medium" panose="02020500000000000000" pitchFamily="18" charset="-128"/>
              </a:rPr>
              <a:t>非</a:t>
            </a:r>
            <a:r>
              <a:rPr kumimoji="1" lang="en-US" altLang="ja-JP" sz="1600" b="1" dirty="0">
                <a:solidFill>
                  <a:schemeClr val="tx1"/>
                </a:solidFill>
                <a:latin typeface="BIZ UDP明朝 Medium" panose="02020500000000000000" pitchFamily="18" charset="-128"/>
                <a:ea typeface="BIZ UDP明朝 Medium" panose="02020500000000000000" pitchFamily="18" charset="-128"/>
              </a:rPr>
              <a:t>SGEC-EUDR</a:t>
            </a:r>
          </a:p>
        </p:txBody>
      </p:sp>
      <p:sp>
        <p:nvSpPr>
          <p:cNvPr id="5" name="四角形: 角を丸くする 4">
            <a:extLst>
              <a:ext uri="{FF2B5EF4-FFF2-40B4-BE49-F238E27FC236}">
                <a16:creationId xmlns:a16="http://schemas.microsoft.com/office/drawing/2014/main" id="{A73F07D1-F6A6-028A-F35C-C060F5E57537}"/>
              </a:ext>
            </a:extLst>
          </p:cNvPr>
          <p:cNvSpPr/>
          <p:nvPr/>
        </p:nvSpPr>
        <p:spPr>
          <a:xfrm>
            <a:off x="3899445" y="4725057"/>
            <a:ext cx="1948068" cy="1054913"/>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明朝 Medium" panose="02020500000000000000" pitchFamily="18" charset="-128"/>
                <a:ea typeface="BIZ UDP明朝 Medium" panose="02020500000000000000" pitchFamily="18" charset="-128"/>
              </a:rPr>
              <a:t>非</a:t>
            </a:r>
            <a:r>
              <a:rPr kumimoji="1" lang="en-US" altLang="ja-JP" sz="1600" b="1" dirty="0">
                <a:solidFill>
                  <a:schemeClr val="tx1"/>
                </a:solidFill>
                <a:latin typeface="BIZ UDP明朝 Medium" panose="02020500000000000000" pitchFamily="18" charset="-128"/>
                <a:ea typeface="BIZ UDP明朝 Medium" panose="02020500000000000000" pitchFamily="18" charset="-128"/>
              </a:rPr>
              <a:t>SGEC-EUDR</a:t>
            </a:r>
          </a:p>
        </p:txBody>
      </p:sp>
      <p:sp>
        <p:nvSpPr>
          <p:cNvPr id="2" name="スライド番号プレースホルダー 1">
            <a:extLst>
              <a:ext uri="{FF2B5EF4-FFF2-40B4-BE49-F238E27FC236}">
                <a16:creationId xmlns:a16="http://schemas.microsoft.com/office/drawing/2014/main" id="{2B7A46FD-1BD0-D0BE-29A5-DB6FC14A8623}"/>
              </a:ext>
            </a:extLst>
          </p:cNvPr>
          <p:cNvSpPr>
            <a:spLocks noGrp="1"/>
          </p:cNvSpPr>
          <p:nvPr>
            <p:ph type="sldNum" sz="quarter" idx="12"/>
          </p:nvPr>
        </p:nvSpPr>
        <p:spPr>
          <a:xfrm>
            <a:off x="2667" y="6486940"/>
            <a:ext cx="487532" cy="365125"/>
          </a:xfrm>
        </p:spPr>
        <p:txBody>
          <a:bodyPr/>
          <a:lstStyle/>
          <a:p>
            <a:pPr algn="ctr"/>
            <a:fld id="{1595C7DD-7966-459F-A3C4-611A894DCDCC}" type="slidenum">
              <a:rPr kumimoji="1" lang="ja-JP" altLang="en-US" smtClean="0">
                <a:latin typeface="Arial" panose="020B0604020202020204" pitchFamily="34" charset="0"/>
                <a:cs typeface="Arial" panose="020B0604020202020204" pitchFamily="34" charset="0"/>
              </a:rPr>
              <a:pPr algn="ctr"/>
              <a:t>33</a:t>
            </a:fld>
            <a:endParaRPr kumimoji="1" lang="ja-JP" altLang="en-US" dirty="0">
              <a:latin typeface="Arial" panose="020B0604020202020204" pitchFamily="34" charset="0"/>
              <a:cs typeface="Arial" panose="020B0604020202020204" pitchFamily="34" charset="0"/>
            </a:endParaRPr>
          </a:p>
        </p:txBody>
      </p:sp>
      <p:sp>
        <p:nvSpPr>
          <p:cNvPr id="6" name="四角形: 角を丸くする 5">
            <a:extLst>
              <a:ext uri="{FF2B5EF4-FFF2-40B4-BE49-F238E27FC236}">
                <a16:creationId xmlns:a16="http://schemas.microsoft.com/office/drawing/2014/main" id="{F75CAD98-CF4C-7300-24B4-37AB6D331581}"/>
              </a:ext>
            </a:extLst>
          </p:cNvPr>
          <p:cNvSpPr/>
          <p:nvPr/>
        </p:nvSpPr>
        <p:spPr>
          <a:xfrm>
            <a:off x="6569764" y="2177630"/>
            <a:ext cx="2129211" cy="102254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t>   SGEC</a:t>
            </a:r>
            <a:r>
              <a:rPr lang="ja-JP" altLang="en-US" dirty="0"/>
              <a:t> </a:t>
            </a:r>
            <a:r>
              <a:rPr lang="en-US" altLang="ja-JP" dirty="0"/>
              <a:t>EUDR DDS</a:t>
            </a:r>
          </a:p>
        </p:txBody>
      </p:sp>
      <p:sp>
        <p:nvSpPr>
          <p:cNvPr id="9" name="四角形: 角を丸くする 8">
            <a:extLst>
              <a:ext uri="{FF2B5EF4-FFF2-40B4-BE49-F238E27FC236}">
                <a16:creationId xmlns:a16="http://schemas.microsoft.com/office/drawing/2014/main" id="{EFED6458-1608-C872-7FD9-FE0C4C0AA7D3}"/>
              </a:ext>
            </a:extLst>
          </p:cNvPr>
          <p:cNvSpPr/>
          <p:nvPr/>
        </p:nvSpPr>
        <p:spPr>
          <a:xfrm>
            <a:off x="6649834" y="4789818"/>
            <a:ext cx="2090525" cy="1022542"/>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dirty="0"/>
              <a:t> SGEC</a:t>
            </a:r>
            <a:r>
              <a:rPr lang="ja-JP" altLang="en-US" dirty="0"/>
              <a:t> </a:t>
            </a:r>
            <a:r>
              <a:rPr lang="en-US" altLang="ja-JP" dirty="0"/>
              <a:t>EUDR DDS</a:t>
            </a:r>
          </a:p>
        </p:txBody>
      </p:sp>
    </p:spTree>
    <p:extLst>
      <p:ext uri="{BB962C8B-B14F-4D97-AF65-F5344CB8AC3E}">
        <p14:creationId xmlns:p14="http://schemas.microsoft.com/office/powerpoint/2010/main" val="23311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A33CB56B-09AE-E7DF-22A7-03BB1EDFF913}"/>
              </a:ext>
            </a:extLst>
          </p:cNvPr>
          <p:cNvPicPr>
            <a:picLocks noChangeAspect="1"/>
          </p:cNvPicPr>
          <p:nvPr/>
        </p:nvPicPr>
        <p:blipFill>
          <a:blip r:embed="rId2"/>
          <a:stretch>
            <a:fillRect/>
          </a:stretch>
        </p:blipFill>
        <p:spPr>
          <a:xfrm>
            <a:off x="485382" y="1987827"/>
            <a:ext cx="10905066" cy="2453640"/>
          </a:xfrm>
          <a:prstGeom prst="rect">
            <a:avLst/>
          </a:prstGeom>
        </p:spPr>
      </p:pic>
      <p:sp>
        <p:nvSpPr>
          <p:cNvPr id="5" name="テキスト ボックス 4">
            <a:extLst>
              <a:ext uri="{FF2B5EF4-FFF2-40B4-BE49-F238E27FC236}">
                <a16:creationId xmlns:a16="http://schemas.microsoft.com/office/drawing/2014/main" id="{756260C5-35C4-B5A8-D4E4-DEC36A128873}"/>
              </a:ext>
            </a:extLst>
          </p:cNvPr>
          <p:cNvSpPr txBox="1"/>
          <p:nvPr/>
        </p:nvSpPr>
        <p:spPr>
          <a:xfrm>
            <a:off x="1802294" y="570707"/>
            <a:ext cx="8733183" cy="646331"/>
          </a:xfrm>
          <a:prstGeom prst="rect">
            <a:avLst/>
          </a:prstGeom>
          <a:noFill/>
        </p:spPr>
        <p:txBody>
          <a:bodyPr wrap="square">
            <a:spAutoFit/>
          </a:bodyPr>
          <a:lstStyle/>
          <a:p>
            <a:r>
              <a:rPr lang="ja-JP" altLang="en-US" sz="3600" dirty="0">
                <a:latin typeface="BIZ UDP明朝 Medium" panose="02020500000000000000" pitchFamily="18" charset="-128"/>
                <a:ea typeface="BIZ UDP明朝 Medium" panose="02020500000000000000" pitchFamily="18" charset="-128"/>
              </a:rPr>
              <a:t>　　　　生産品：</a:t>
            </a:r>
            <a:r>
              <a:rPr lang="en-US" altLang="ja-JP" sz="3600" dirty="0">
                <a:latin typeface="BIZ UDP明朝 Medium" panose="02020500000000000000" pitchFamily="18" charset="-128"/>
                <a:ea typeface="BIZ UDP明朝 Medium" panose="02020500000000000000" pitchFamily="18" charset="-128"/>
              </a:rPr>
              <a:t>PEFC-EUDR </a:t>
            </a:r>
            <a:r>
              <a:rPr lang="ja-JP" altLang="en-US" sz="3600" dirty="0">
                <a:latin typeface="BIZ UDP明朝 Medium" panose="02020500000000000000" pitchFamily="18" charset="-128"/>
                <a:ea typeface="BIZ UDP明朝 Medium" panose="02020500000000000000" pitchFamily="18" charset="-128"/>
              </a:rPr>
              <a:t>主張</a:t>
            </a:r>
            <a:endParaRPr lang="en-US" altLang="ja-JP" sz="3600" dirty="0">
              <a:latin typeface="BIZ UDP明朝 Medium" panose="02020500000000000000" pitchFamily="18" charset="-128"/>
              <a:ea typeface="BIZ UDP明朝 Medium" panose="02020500000000000000" pitchFamily="18" charset="-128"/>
            </a:endParaRPr>
          </a:p>
        </p:txBody>
      </p:sp>
      <p:sp>
        <p:nvSpPr>
          <p:cNvPr id="6" name="正方形/長方形 5">
            <a:extLst>
              <a:ext uri="{FF2B5EF4-FFF2-40B4-BE49-F238E27FC236}">
                <a16:creationId xmlns:a16="http://schemas.microsoft.com/office/drawing/2014/main" id="{6480428A-4AC7-6802-83E4-40F36FDF83BC}"/>
              </a:ext>
            </a:extLst>
          </p:cNvPr>
          <p:cNvSpPr/>
          <p:nvPr/>
        </p:nvSpPr>
        <p:spPr>
          <a:xfrm>
            <a:off x="448733" y="1928436"/>
            <a:ext cx="3710611" cy="574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dirty="0">
                <a:latin typeface="BIZ UDP明朝 Medium" panose="02020500000000000000" pitchFamily="18" charset="-128"/>
                <a:ea typeface="BIZ UDP明朝 Medium" panose="02020500000000000000" pitchFamily="18" charset="-128"/>
              </a:rPr>
              <a:t>　　　　原材料の主張</a:t>
            </a:r>
            <a:endParaRPr lang="en-US" altLang="ja-JP" sz="2000" b="1" dirty="0">
              <a:latin typeface="BIZ UDP明朝 Medium" panose="02020500000000000000" pitchFamily="18" charset="-128"/>
              <a:ea typeface="BIZ UDP明朝 Medium" panose="02020500000000000000" pitchFamily="18" charset="-128"/>
            </a:endParaRPr>
          </a:p>
        </p:txBody>
      </p:sp>
      <p:sp>
        <p:nvSpPr>
          <p:cNvPr id="7" name="正方形/長方形 6">
            <a:extLst>
              <a:ext uri="{FF2B5EF4-FFF2-40B4-BE49-F238E27FC236}">
                <a16:creationId xmlns:a16="http://schemas.microsoft.com/office/drawing/2014/main" id="{CBB64D10-35D6-CA62-1439-C2C2132B7CCC}"/>
              </a:ext>
            </a:extLst>
          </p:cNvPr>
          <p:cNvSpPr/>
          <p:nvPr/>
        </p:nvSpPr>
        <p:spPr>
          <a:xfrm>
            <a:off x="439152" y="2524122"/>
            <a:ext cx="3724963" cy="569843"/>
          </a:xfrm>
          <a:prstGeom prst="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明朝 Medium" panose="02020500000000000000" pitchFamily="18" charset="-128"/>
                <a:ea typeface="BIZ UDP明朝 Medium" panose="02020500000000000000" pitchFamily="18" charset="-128"/>
              </a:rPr>
              <a:t>　　　</a:t>
            </a:r>
            <a:r>
              <a:rPr lang="en-US" altLang="ja-JP" b="1" dirty="0">
                <a:solidFill>
                  <a:schemeClr val="tx1"/>
                </a:solidFill>
                <a:latin typeface="BIZ UDP明朝 Medium" panose="02020500000000000000" pitchFamily="18" charset="-128"/>
                <a:ea typeface="BIZ UDP明朝 Medium" panose="02020500000000000000" pitchFamily="18" charset="-128"/>
              </a:rPr>
              <a:t>100% SGEC </a:t>
            </a:r>
            <a:r>
              <a:rPr lang="ja-JP" altLang="en-US" b="1" dirty="0">
                <a:solidFill>
                  <a:schemeClr val="tx1"/>
                </a:solidFill>
                <a:latin typeface="BIZ UDP明朝 Medium" panose="02020500000000000000" pitchFamily="18" charset="-128"/>
                <a:ea typeface="BIZ UDP明朝 Medium" panose="02020500000000000000" pitchFamily="18" charset="-128"/>
              </a:rPr>
              <a:t>認証由来</a:t>
            </a:r>
            <a:endParaRPr lang="en-US" altLang="ja-JP" sz="1800" b="1" dirty="0">
              <a:solidFill>
                <a:schemeClr val="tx1"/>
              </a:solidFill>
              <a:latin typeface="BIZ UDP明朝 Medium" panose="02020500000000000000" pitchFamily="18" charset="-128"/>
              <a:ea typeface="BIZ UDP明朝 Medium" panose="02020500000000000000" pitchFamily="18" charset="-128"/>
            </a:endParaRPr>
          </a:p>
        </p:txBody>
      </p:sp>
      <p:sp>
        <p:nvSpPr>
          <p:cNvPr id="10" name="正方形/長方形 9">
            <a:extLst>
              <a:ext uri="{FF2B5EF4-FFF2-40B4-BE49-F238E27FC236}">
                <a16:creationId xmlns:a16="http://schemas.microsoft.com/office/drawing/2014/main" id="{28D717FA-9C05-3BD4-F860-AE07BDB306FC}"/>
              </a:ext>
            </a:extLst>
          </p:cNvPr>
          <p:cNvSpPr/>
          <p:nvPr/>
        </p:nvSpPr>
        <p:spPr>
          <a:xfrm>
            <a:off x="439152" y="3090338"/>
            <a:ext cx="3710610" cy="6129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800" dirty="0">
                <a:latin typeface="BIZ UDP明朝 Medium" panose="02020500000000000000" pitchFamily="18" charset="-128"/>
                <a:ea typeface="BIZ UDP明朝 Medium" panose="02020500000000000000" pitchFamily="18" charset="-128"/>
              </a:rPr>
              <a:t>　　</a:t>
            </a:r>
            <a:r>
              <a:rPr lang="ja-JP" altLang="en-US" sz="1800" b="1" dirty="0">
                <a:solidFill>
                  <a:schemeClr val="tx1"/>
                </a:solidFill>
                <a:latin typeface="BIZ UDP明朝 Medium" panose="02020500000000000000" pitchFamily="18" charset="-128"/>
                <a:ea typeface="BIZ UDP明朝 Medium" panose="02020500000000000000" pitchFamily="18" charset="-128"/>
              </a:rPr>
              <a:t>　</a:t>
            </a:r>
            <a:r>
              <a:rPr lang="en-US" altLang="ja-JP" sz="1800" b="1" dirty="0">
                <a:solidFill>
                  <a:schemeClr val="tx1"/>
                </a:solidFill>
                <a:latin typeface="BIZ UDP明朝 Medium" panose="02020500000000000000" pitchFamily="18" charset="-128"/>
                <a:ea typeface="BIZ UDP明朝 Medium" panose="02020500000000000000" pitchFamily="18" charset="-128"/>
              </a:rPr>
              <a:t>X</a:t>
            </a:r>
            <a:r>
              <a:rPr lang="ja-JP" altLang="en-US" sz="1800" b="1" dirty="0">
                <a:solidFill>
                  <a:schemeClr val="tx1"/>
                </a:solidFill>
                <a:latin typeface="BIZ UDP明朝 Medium" panose="02020500000000000000" pitchFamily="18" charset="-128"/>
                <a:ea typeface="BIZ UDP明朝 Medium" panose="02020500000000000000" pitchFamily="18" charset="-128"/>
              </a:rPr>
              <a:t>％ </a:t>
            </a:r>
            <a:r>
              <a:rPr lang="en-US" altLang="ja-JP" sz="1800" b="1" dirty="0">
                <a:solidFill>
                  <a:schemeClr val="tx1"/>
                </a:solidFill>
                <a:latin typeface="BIZ UDP明朝 Medium" panose="02020500000000000000" pitchFamily="18" charset="-128"/>
                <a:ea typeface="BIZ UDP明朝 Medium" panose="02020500000000000000" pitchFamily="18" charset="-128"/>
              </a:rPr>
              <a:t>SGEC </a:t>
            </a:r>
            <a:r>
              <a:rPr lang="ja-JP" altLang="en-US" sz="1800" b="1" dirty="0">
                <a:solidFill>
                  <a:schemeClr val="tx1"/>
                </a:solidFill>
                <a:latin typeface="BIZ UDP明朝 Medium" panose="02020500000000000000" pitchFamily="18" charset="-128"/>
                <a:ea typeface="BIZ UDP明朝 Medium" panose="02020500000000000000" pitchFamily="18" charset="-128"/>
              </a:rPr>
              <a:t>認証</a:t>
            </a:r>
            <a:endParaRPr lang="en-US" altLang="ja-JP" sz="1800" b="1" dirty="0">
              <a:solidFill>
                <a:schemeClr val="tx1"/>
              </a:solidFill>
              <a:latin typeface="BIZ UDP明朝 Medium" panose="02020500000000000000" pitchFamily="18" charset="-128"/>
              <a:ea typeface="BIZ UDP明朝 Medium" panose="02020500000000000000" pitchFamily="18" charset="-128"/>
            </a:endParaRPr>
          </a:p>
        </p:txBody>
      </p:sp>
      <p:sp>
        <p:nvSpPr>
          <p:cNvPr id="11" name="正方形/長方形 10">
            <a:extLst>
              <a:ext uri="{FF2B5EF4-FFF2-40B4-BE49-F238E27FC236}">
                <a16:creationId xmlns:a16="http://schemas.microsoft.com/office/drawing/2014/main" id="{C961B8CB-5998-54F3-F844-C50EEDC721DB}"/>
              </a:ext>
            </a:extLst>
          </p:cNvPr>
          <p:cNvSpPr/>
          <p:nvPr/>
        </p:nvSpPr>
        <p:spPr>
          <a:xfrm>
            <a:off x="439152" y="3724124"/>
            <a:ext cx="3720192" cy="651082"/>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800">
              <a:latin typeface="BIZ UDP明朝 Medium" panose="02020500000000000000" pitchFamily="18" charset="-128"/>
              <a:ea typeface="BIZ UDP明朝 Medium" panose="02020500000000000000" pitchFamily="18" charset="-128"/>
            </a:endParaRPr>
          </a:p>
        </p:txBody>
      </p:sp>
      <p:sp>
        <p:nvSpPr>
          <p:cNvPr id="12" name="テキスト ボックス 11">
            <a:extLst>
              <a:ext uri="{FF2B5EF4-FFF2-40B4-BE49-F238E27FC236}">
                <a16:creationId xmlns:a16="http://schemas.microsoft.com/office/drawing/2014/main" id="{C9EC808C-E848-AA04-8C44-19CACF18B047}"/>
              </a:ext>
            </a:extLst>
          </p:cNvPr>
          <p:cNvSpPr txBox="1"/>
          <p:nvPr/>
        </p:nvSpPr>
        <p:spPr>
          <a:xfrm>
            <a:off x="1108037" y="3889691"/>
            <a:ext cx="3597228" cy="369332"/>
          </a:xfrm>
          <a:prstGeom prst="rect">
            <a:avLst/>
          </a:prstGeom>
          <a:noFill/>
        </p:spPr>
        <p:txBody>
          <a:bodyPr wrap="square">
            <a:spAutoFit/>
          </a:bodyPr>
          <a:lstStyle/>
          <a:p>
            <a:r>
              <a:rPr lang="ja-JP" altLang="en-US" sz="1600" dirty="0">
                <a:latin typeface="BIZ UDP明朝 Medium" panose="02020500000000000000" pitchFamily="18" charset="-128"/>
                <a:ea typeface="BIZ UDP明朝 Medium" panose="02020500000000000000" pitchFamily="18" charset="-128"/>
              </a:rPr>
              <a:t>　　　</a:t>
            </a:r>
            <a:r>
              <a:rPr lang="en-US" altLang="ja-JP" b="1" dirty="0">
                <a:latin typeface="BIZ UDP明朝 Medium" panose="02020500000000000000" pitchFamily="18" charset="-128"/>
                <a:ea typeface="BIZ UDP明朝 Medium" panose="02020500000000000000" pitchFamily="18" charset="-128"/>
              </a:rPr>
              <a:t>SGEC</a:t>
            </a:r>
            <a:r>
              <a:rPr lang="ja-JP" altLang="en-US" b="1" dirty="0">
                <a:latin typeface="BIZ UDP明朝 Medium" panose="02020500000000000000" pitchFamily="18" charset="-128"/>
                <a:ea typeface="BIZ UDP明朝 Medium" panose="02020500000000000000" pitchFamily="18" charset="-128"/>
              </a:rPr>
              <a:t>管理材</a:t>
            </a:r>
            <a:endParaRPr lang="en-US" altLang="ja-JP" b="1" dirty="0">
              <a:latin typeface="BIZ UDP明朝 Medium" panose="02020500000000000000" pitchFamily="18" charset="-128"/>
              <a:ea typeface="BIZ UDP明朝 Medium" panose="02020500000000000000" pitchFamily="18" charset="-128"/>
            </a:endParaRPr>
          </a:p>
        </p:txBody>
      </p:sp>
      <p:sp>
        <p:nvSpPr>
          <p:cNvPr id="13" name="正方形/長方形 12">
            <a:extLst>
              <a:ext uri="{FF2B5EF4-FFF2-40B4-BE49-F238E27FC236}">
                <a16:creationId xmlns:a16="http://schemas.microsoft.com/office/drawing/2014/main" id="{9546B24F-79AB-A2F2-94C6-F03B04139B9B}"/>
              </a:ext>
            </a:extLst>
          </p:cNvPr>
          <p:cNvSpPr/>
          <p:nvPr/>
        </p:nvSpPr>
        <p:spPr>
          <a:xfrm>
            <a:off x="4137630" y="1949083"/>
            <a:ext cx="3669375" cy="2453640"/>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明朝 Medium" panose="02020500000000000000" pitchFamily="18" charset="-128"/>
                <a:ea typeface="BIZ UDP明朝 Medium" panose="02020500000000000000" pitchFamily="18" charset="-128"/>
              </a:rPr>
              <a:t>SGEC-EUDR DDS </a:t>
            </a:r>
            <a:r>
              <a:rPr kumimoji="1" lang="ja-JP" altLang="en-US" b="1" dirty="0">
                <a:solidFill>
                  <a:schemeClr val="tx1"/>
                </a:solidFill>
                <a:latin typeface="BIZ UDP明朝 Medium" panose="02020500000000000000" pitchFamily="18" charset="-128"/>
                <a:ea typeface="BIZ UDP明朝 Medium" panose="02020500000000000000" pitchFamily="18" charset="-128"/>
              </a:rPr>
              <a:t>の実施</a:t>
            </a:r>
          </a:p>
        </p:txBody>
      </p:sp>
      <p:sp>
        <p:nvSpPr>
          <p:cNvPr id="15" name="矢印: 右 14">
            <a:extLst>
              <a:ext uri="{FF2B5EF4-FFF2-40B4-BE49-F238E27FC236}">
                <a16:creationId xmlns:a16="http://schemas.microsoft.com/office/drawing/2014/main" id="{F1EFC385-8B6D-6358-6F9B-152FCB5275F4}"/>
              </a:ext>
            </a:extLst>
          </p:cNvPr>
          <p:cNvSpPr/>
          <p:nvPr/>
        </p:nvSpPr>
        <p:spPr>
          <a:xfrm>
            <a:off x="4159344" y="3097080"/>
            <a:ext cx="357809" cy="19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CED8F5D-1FF3-A08F-9469-C14D9F7ED1FF}"/>
              </a:ext>
            </a:extLst>
          </p:cNvPr>
          <p:cNvSpPr/>
          <p:nvPr/>
        </p:nvSpPr>
        <p:spPr>
          <a:xfrm>
            <a:off x="7474289" y="3076513"/>
            <a:ext cx="357809" cy="198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7007BDA-895C-27BE-E7EE-55DFEA47BD91}"/>
              </a:ext>
            </a:extLst>
          </p:cNvPr>
          <p:cNvSpPr/>
          <p:nvPr/>
        </p:nvSpPr>
        <p:spPr>
          <a:xfrm>
            <a:off x="7802419" y="1987827"/>
            <a:ext cx="4204051" cy="574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800" b="1" dirty="0">
                <a:latin typeface="BIZ UDP明朝 Medium" panose="02020500000000000000" pitchFamily="18" charset="-128"/>
                <a:ea typeface="BIZ UDP明朝 Medium" panose="02020500000000000000" pitchFamily="18" charset="-128"/>
              </a:rPr>
              <a:t>PEFC-EUDR</a:t>
            </a:r>
            <a:r>
              <a:rPr lang="ja-JP" altLang="en-US" sz="1800" b="1" dirty="0">
                <a:latin typeface="BIZ UDP明朝 Medium" panose="02020500000000000000" pitchFamily="18" charset="-128"/>
                <a:ea typeface="BIZ UDP明朝 Medium" panose="02020500000000000000" pitchFamily="18" charset="-128"/>
              </a:rPr>
              <a:t>生産品に対する主張</a:t>
            </a:r>
            <a:endParaRPr kumimoji="1" lang="ja-JP" altLang="en-US" dirty="0"/>
          </a:p>
        </p:txBody>
      </p:sp>
      <p:sp>
        <p:nvSpPr>
          <p:cNvPr id="21" name="正方形/長方形 20">
            <a:extLst>
              <a:ext uri="{FF2B5EF4-FFF2-40B4-BE49-F238E27FC236}">
                <a16:creationId xmlns:a16="http://schemas.microsoft.com/office/drawing/2014/main" id="{2290A71D-F3AF-39ED-2FC3-5C79379828FA}"/>
              </a:ext>
            </a:extLst>
          </p:cNvPr>
          <p:cNvSpPr/>
          <p:nvPr/>
        </p:nvSpPr>
        <p:spPr>
          <a:xfrm>
            <a:off x="7797424" y="2544533"/>
            <a:ext cx="4209046" cy="5698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明朝 Medium" panose="02020500000000000000" pitchFamily="18" charset="-128"/>
                <a:ea typeface="BIZ UDP明朝 Medium" panose="02020500000000000000" pitchFamily="18" charset="-128"/>
              </a:rPr>
              <a:t>PEFC-EUDR</a:t>
            </a:r>
            <a:r>
              <a:rPr kumimoji="1" lang="ja-JP" altLang="en-US" b="1" dirty="0">
                <a:solidFill>
                  <a:schemeClr val="tx1"/>
                </a:solidFill>
                <a:latin typeface="BIZ UDP明朝 Medium" panose="02020500000000000000" pitchFamily="18" charset="-128"/>
                <a:ea typeface="BIZ UDP明朝 Medium" panose="02020500000000000000" pitchFamily="18" charset="-128"/>
              </a:rPr>
              <a:t>　</a:t>
            </a:r>
            <a:r>
              <a:rPr kumimoji="1" lang="en-US" altLang="ja-JP" b="1" dirty="0">
                <a:solidFill>
                  <a:schemeClr val="tx1"/>
                </a:solidFill>
                <a:latin typeface="BIZ UDP明朝 Medium" panose="02020500000000000000" pitchFamily="18" charset="-128"/>
                <a:ea typeface="BIZ UDP明朝 Medium" panose="02020500000000000000" pitchFamily="18" charset="-128"/>
              </a:rPr>
              <a:t>100% PEFC</a:t>
            </a:r>
            <a:r>
              <a:rPr kumimoji="1" lang="ja-JP" altLang="en-US" b="1" dirty="0">
                <a:solidFill>
                  <a:schemeClr val="tx1"/>
                </a:solidFill>
                <a:latin typeface="BIZ UDP明朝 Medium" panose="02020500000000000000" pitchFamily="18" charset="-128"/>
                <a:ea typeface="BIZ UDP明朝 Medium" panose="02020500000000000000" pitchFamily="18" charset="-128"/>
              </a:rPr>
              <a:t>認証由来</a:t>
            </a:r>
            <a:endParaRPr kumimoji="1" lang="en-US" altLang="ja-JP" b="1" dirty="0">
              <a:solidFill>
                <a:schemeClr val="tx1"/>
              </a:solidFill>
              <a:latin typeface="BIZ UDP明朝 Medium" panose="02020500000000000000" pitchFamily="18" charset="-128"/>
              <a:ea typeface="BIZ UDP明朝 Medium" panose="02020500000000000000" pitchFamily="18" charset="-128"/>
            </a:endParaRPr>
          </a:p>
        </p:txBody>
      </p:sp>
      <p:sp>
        <p:nvSpPr>
          <p:cNvPr id="22" name="正方形/長方形 21">
            <a:extLst>
              <a:ext uri="{FF2B5EF4-FFF2-40B4-BE49-F238E27FC236}">
                <a16:creationId xmlns:a16="http://schemas.microsoft.com/office/drawing/2014/main" id="{7EF1D798-A750-74BB-9151-79FC4FA4155A}"/>
              </a:ext>
            </a:extLst>
          </p:cNvPr>
          <p:cNvSpPr/>
          <p:nvPr/>
        </p:nvSpPr>
        <p:spPr>
          <a:xfrm>
            <a:off x="7807006" y="3141266"/>
            <a:ext cx="4199464" cy="6129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明朝 Medium" panose="02020500000000000000" pitchFamily="18" charset="-128"/>
                <a:ea typeface="BIZ UDP明朝 Medium" panose="02020500000000000000" pitchFamily="18" charset="-128"/>
              </a:rPr>
              <a:t>PEFC-EUDR X % PEFC </a:t>
            </a:r>
            <a:r>
              <a:rPr kumimoji="1" lang="ja-JP" altLang="en-US" b="1" dirty="0">
                <a:solidFill>
                  <a:schemeClr val="tx1"/>
                </a:solidFill>
                <a:latin typeface="BIZ UDP明朝 Medium" panose="02020500000000000000" pitchFamily="18" charset="-128"/>
                <a:ea typeface="BIZ UDP明朝 Medium" panose="02020500000000000000" pitchFamily="18" charset="-128"/>
              </a:rPr>
              <a:t>認</a:t>
            </a:r>
            <a:r>
              <a:rPr kumimoji="1" lang="ja-JP" altLang="en-US" dirty="0">
                <a:solidFill>
                  <a:schemeClr val="tx1"/>
                </a:solidFill>
                <a:latin typeface="BIZ UDP明朝 Medium" panose="02020500000000000000" pitchFamily="18" charset="-128"/>
                <a:ea typeface="BIZ UDP明朝 Medium" panose="02020500000000000000" pitchFamily="18" charset="-128"/>
              </a:rPr>
              <a:t>証</a:t>
            </a:r>
          </a:p>
        </p:txBody>
      </p:sp>
      <p:sp>
        <p:nvSpPr>
          <p:cNvPr id="23" name="正方形/長方形 22">
            <a:extLst>
              <a:ext uri="{FF2B5EF4-FFF2-40B4-BE49-F238E27FC236}">
                <a16:creationId xmlns:a16="http://schemas.microsoft.com/office/drawing/2014/main" id="{91F2DA81-CD84-15D5-55E1-B6E8D0BD48DF}"/>
              </a:ext>
            </a:extLst>
          </p:cNvPr>
          <p:cNvSpPr/>
          <p:nvPr/>
        </p:nvSpPr>
        <p:spPr>
          <a:xfrm>
            <a:off x="7807007" y="3671082"/>
            <a:ext cx="4199463" cy="657971"/>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明朝 Medium" panose="02020500000000000000" pitchFamily="18" charset="-128"/>
                <a:ea typeface="BIZ UDP明朝 Medium" panose="02020500000000000000" pitchFamily="18" charset="-128"/>
              </a:rPr>
              <a:t>PEFC-EUDR PEFC</a:t>
            </a:r>
            <a:r>
              <a:rPr kumimoji="1" lang="ja-JP" altLang="en-US" b="1" dirty="0">
                <a:solidFill>
                  <a:schemeClr val="tx1"/>
                </a:solidFill>
                <a:latin typeface="BIZ UDP明朝 Medium" panose="02020500000000000000" pitchFamily="18" charset="-128"/>
                <a:ea typeface="BIZ UDP明朝 Medium" panose="02020500000000000000" pitchFamily="18" charset="-128"/>
              </a:rPr>
              <a:t>管理材</a:t>
            </a:r>
            <a:endParaRPr kumimoji="1" lang="ja-JP" altLang="en-US" dirty="0"/>
          </a:p>
        </p:txBody>
      </p:sp>
      <p:sp>
        <p:nvSpPr>
          <p:cNvPr id="2" name="スライド番号プレースホルダー 1">
            <a:extLst>
              <a:ext uri="{FF2B5EF4-FFF2-40B4-BE49-F238E27FC236}">
                <a16:creationId xmlns:a16="http://schemas.microsoft.com/office/drawing/2014/main" id="{68DE5540-B90C-E498-5CBC-2709A5DC808C}"/>
              </a:ext>
            </a:extLst>
          </p:cNvPr>
          <p:cNvSpPr>
            <a:spLocks noGrp="1"/>
          </p:cNvSpPr>
          <p:nvPr>
            <p:ph type="sldNum" sz="quarter" idx="12"/>
          </p:nvPr>
        </p:nvSpPr>
        <p:spPr/>
        <p:txBody>
          <a:bodyPr/>
          <a:lstStyle/>
          <a:p>
            <a:fld id="{1595C7DD-7966-459F-A3C4-611A894DCDCC}" type="slidenum">
              <a:rPr kumimoji="1" lang="ja-JP" altLang="en-US" smtClean="0"/>
              <a:t>34</a:t>
            </a:fld>
            <a:endParaRPr kumimoji="1" lang="ja-JP" altLang="en-US"/>
          </a:p>
        </p:txBody>
      </p:sp>
    </p:spTree>
    <p:extLst>
      <p:ext uri="{BB962C8B-B14F-4D97-AF65-F5344CB8AC3E}">
        <p14:creationId xmlns:p14="http://schemas.microsoft.com/office/powerpoint/2010/main" val="482943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48517-CB22-D100-B428-626F3AB3BA61}"/>
              </a:ext>
            </a:extLst>
          </p:cNvPr>
          <p:cNvSpPr>
            <a:spLocks noGrp="1"/>
          </p:cNvSpPr>
          <p:nvPr>
            <p:ph type="ctrTitle"/>
          </p:nvPr>
        </p:nvSpPr>
        <p:spPr>
          <a:xfrm>
            <a:off x="1861554" y="435006"/>
            <a:ext cx="8701812" cy="2653634"/>
          </a:xfrm>
        </p:spPr>
        <p:txBody>
          <a:bodyPr anchor="ctr">
            <a:normAutofit/>
          </a:bodyPr>
          <a:lstStyle/>
          <a:p>
            <a:r>
              <a:rPr kumimoji="1" lang="en-US" altLang="ja-JP" sz="4000" b="1" dirty="0">
                <a:solidFill>
                  <a:srgbClr val="0070C0"/>
                </a:solidFill>
                <a:latin typeface="BIZ UDP明朝 Medium" panose="02020500000000000000" pitchFamily="18" charset="-128"/>
                <a:ea typeface="BIZ UDP明朝 Medium" panose="02020500000000000000" pitchFamily="18" charset="-128"/>
              </a:rPr>
              <a:t>SGEC</a:t>
            </a:r>
            <a:r>
              <a:rPr lang="ja-JP" altLang="en-US" sz="4000" b="1" dirty="0">
                <a:solidFill>
                  <a:srgbClr val="0070C0"/>
                </a:solidFill>
                <a:latin typeface="BIZ UDP明朝 Medium" panose="02020500000000000000" pitchFamily="18" charset="-128"/>
                <a:ea typeface="BIZ UDP明朝 Medium" panose="02020500000000000000" pitchFamily="18" charset="-128"/>
              </a:rPr>
              <a:t>規準</a:t>
            </a:r>
            <a:r>
              <a:rPr kumimoji="1" lang="ja-JP" altLang="en-US" sz="4000" b="1" dirty="0">
                <a:solidFill>
                  <a:srgbClr val="0070C0"/>
                </a:solidFill>
                <a:latin typeface="BIZ UDP明朝 Medium" panose="02020500000000000000" pitchFamily="18" charset="-128"/>
                <a:ea typeface="BIZ UDP明朝 Medium" panose="02020500000000000000" pitchFamily="18" charset="-128"/>
              </a:rPr>
              <a:t>文書３：２０２５</a:t>
            </a:r>
            <a:br>
              <a:rPr kumimoji="1" lang="en-US" altLang="ja-JP" sz="4000" dirty="0">
                <a:solidFill>
                  <a:srgbClr val="0070C0"/>
                </a:solidFill>
                <a:latin typeface="BIZ UDP明朝 Medium" panose="02020500000000000000" pitchFamily="18" charset="-128"/>
                <a:ea typeface="BIZ UDP明朝 Medium" panose="02020500000000000000" pitchFamily="18" charset="-128"/>
              </a:rPr>
            </a:br>
            <a:br>
              <a:rPr kumimoji="1" lang="en-US" altLang="ja-JP" dirty="0">
                <a:solidFill>
                  <a:srgbClr val="0070C0"/>
                </a:solidFill>
                <a:latin typeface="BIZ UDP明朝 Medium" panose="02020500000000000000" pitchFamily="18" charset="-128"/>
                <a:ea typeface="BIZ UDP明朝 Medium" panose="02020500000000000000" pitchFamily="18" charset="-128"/>
              </a:rPr>
            </a:br>
            <a:r>
              <a:rPr kumimoji="1" lang="ja-JP" altLang="en-US" sz="3600" b="1" dirty="0">
                <a:solidFill>
                  <a:srgbClr val="0070C0"/>
                </a:solidFill>
                <a:latin typeface="BIZ UDP明朝 Medium" panose="02020500000000000000" pitchFamily="18" charset="-128"/>
                <a:ea typeface="BIZ UDP明朝 Medium" panose="02020500000000000000" pitchFamily="18" charset="-128"/>
              </a:rPr>
              <a:t>持続可能な森林管理に関する要求事項</a:t>
            </a:r>
            <a:endParaRPr kumimoji="1" lang="ja-JP" altLang="en-US" sz="3600" b="1" dirty="0"/>
          </a:p>
        </p:txBody>
      </p:sp>
      <p:sp>
        <p:nvSpPr>
          <p:cNvPr id="3" name="字幕 2">
            <a:extLst>
              <a:ext uri="{FF2B5EF4-FFF2-40B4-BE49-F238E27FC236}">
                <a16:creationId xmlns:a16="http://schemas.microsoft.com/office/drawing/2014/main" id="{59D25BB5-C04F-C45D-5C83-7465C7299CD7}"/>
              </a:ext>
            </a:extLst>
          </p:cNvPr>
          <p:cNvSpPr>
            <a:spLocks noGrp="1"/>
          </p:cNvSpPr>
          <p:nvPr>
            <p:ph type="subTitle" idx="1"/>
          </p:nvPr>
        </p:nvSpPr>
        <p:spPr>
          <a:xfrm>
            <a:off x="3830901" y="3879234"/>
            <a:ext cx="4763119" cy="977621"/>
          </a:xfrm>
        </p:spPr>
        <p:txBody>
          <a:bodyPr>
            <a:normAutofit/>
          </a:bodyPr>
          <a:lstStyle/>
          <a:p>
            <a:r>
              <a:rPr kumimoji="1" lang="ja-JP" altLang="en-US" sz="4800" dirty="0">
                <a:solidFill>
                  <a:srgbClr val="0070C0"/>
                </a:solidFill>
                <a:latin typeface="BIZ UDP明朝 Medium" panose="02020500000000000000" pitchFamily="18" charset="-128"/>
                <a:ea typeface="BIZ UDP明朝 Medium" panose="02020500000000000000" pitchFamily="18" charset="-128"/>
              </a:rPr>
              <a:t>主な改正事項</a:t>
            </a:r>
          </a:p>
        </p:txBody>
      </p:sp>
      <p:sp>
        <p:nvSpPr>
          <p:cNvPr id="5" name="テキスト ボックス 4">
            <a:extLst>
              <a:ext uri="{FF2B5EF4-FFF2-40B4-BE49-F238E27FC236}">
                <a16:creationId xmlns:a16="http://schemas.microsoft.com/office/drawing/2014/main" id="{1A6F208C-E510-3A4A-42ED-AC8C2505EC52}"/>
              </a:ext>
            </a:extLst>
          </p:cNvPr>
          <p:cNvSpPr txBox="1"/>
          <p:nvPr/>
        </p:nvSpPr>
        <p:spPr>
          <a:xfrm>
            <a:off x="2941318" y="5019140"/>
            <a:ext cx="6542283" cy="369332"/>
          </a:xfrm>
          <a:prstGeom prst="rect">
            <a:avLst/>
          </a:prstGeom>
          <a:noFill/>
        </p:spPr>
        <p:txBody>
          <a:bodyPr wrap="square">
            <a:spAutoFit/>
          </a:bodyPr>
          <a:lstStyle/>
          <a:p>
            <a:r>
              <a:rPr kumimoji="1" lang="ja-JP" altLang="en-US" sz="1800" dirty="0">
                <a:latin typeface="BIZ UDP明朝 Medium" panose="02020500000000000000" pitchFamily="18" charset="-128"/>
                <a:ea typeface="BIZ UDP明朝 Medium" panose="02020500000000000000" pitchFamily="18" charset="-128"/>
              </a:rPr>
              <a:t>（施行予定：</a:t>
            </a:r>
            <a:r>
              <a:rPr kumimoji="1" lang="en-US" altLang="ja-JP" sz="1800" dirty="0">
                <a:latin typeface="BIZ UDP明朝 Medium" panose="02020500000000000000" pitchFamily="18" charset="-128"/>
                <a:ea typeface="BIZ UDP明朝 Medium" panose="02020500000000000000" pitchFamily="18" charset="-128"/>
              </a:rPr>
              <a:t>2025</a:t>
            </a:r>
            <a:r>
              <a:rPr kumimoji="1" lang="ja-JP" altLang="en-US" sz="1800" dirty="0">
                <a:latin typeface="BIZ UDP明朝 Medium" panose="02020500000000000000" pitchFamily="18" charset="-128"/>
                <a:ea typeface="BIZ UDP明朝 Medium" panose="02020500000000000000" pitchFamily="18" charset="-128"/>
              </a:rPr>
              <a:t>年</a:t>
            </a:r>
            <a:r>
              <a:rPr kumimoji="1" lang="en-US" altLang="ja-JP" sz="1800" dirty="0">
                <a:latin typeface="BIZ UDP明朝 Medium" panose="02020500000000000000" pitchFamily="18" charset="-128"/>
                <a:ea typeface="BIZ UDP明朝 Medium" panose="02020500000000000000" pitchFamily="18" charset="-128"/>
              </a:rPr>
              <a:t>6</a:t>
            </a:r>
            <a:r>
              <a:rPr kumimoji="1" lang="ja-JP" altLang="en-US" sz="1800" dirty="0">
                <a:latin typeface="BIZ UDP明朝 Medium" panose="02020500000000000000" pitchFamily="18" charset="-128"/>
                <a:ea typeface="BIZ UDP明朝 Medium" panose="02020500000000000000" pitchFamily="18" charset="-128"/>
              </a:rPr>
              <a:t>月</a:t>
            </a:r>
            <a:r>
              <a:rPr kumimoji="1" lang="en-US" altLang="ja-JP" sz="1800" dirty="0">
                <a:latin typeface="BIZ UDP明朝 Medium" panose="02020500000000000000" pitchFamily="18" charset="-128"/>
                <a:ea typeface="BIZ UDP明朝 Medium" panose="02020500000000000000" pitchFamily="18" charset="-128"/>
              </a:rPr>
              <a:t>1</a:t>
            </a:r>
            <a:r>
              <a:rPr kumimoji="1" lang="ja-JP" altLang="en-US" sz="1800" dirty="0">
                <a:latin typeface="BIZ UDP明朝 Medium" panose="02020500000000000000" pitchFamily="18" charset="-128"/>
                <a:ea typeface="BIZ UDP明朝 Medium" panose="02020500000000000000" pitchFamily="18" charset="-128"/>
              </a:rPr>
              <a:t>日、移行期限予定：</a:t>
            </a:r>
            <a:r>
              <a:rPr kumimoji="1" lang="en-US" altLang="ja-JP" sz="1800" dirty="0">
                <a:latin typeface="BIZ UDP明朝 Medium" panose="02020500000000000000" pitchFamily="18" charset="-128"/>
                <a:ea typeface="BIZ UDP明朝 Medium" panose="02020500000000000000" pitchFamily="18" charset="-128"/>
              </a:rPr>
              <a:t>202</a:t>
            </a:r>
            <a:r>
              <a:rPr kumimoji="1" lang="ja-JP" altLang="en-US" sz="1800" dirty="0">
                <a:latin typeface="BIZ UDP明朝 Medium" panose="02020500000000000000" pitchFamily="18" charset="-128"/>
                <a:ea typeface="BIZ UDP明朝 Medium" panose="02020500000000000000" pitchFamily="18" charset="-128"/>
              </a:rPr>
              <a:t>７年</a:t>
            </a:r>
            <a:r>
              <a:rPr kumimoji="1" lang="en-US" altLang="ja-JP" sz="1800" dirty="0">
                <a:latin typeface="BIZ UDP明朝 Medium" panose="02020500000000000000" pitchFamily="18" charset="-128"/>
                <a:ea typeface="BIZ UDP明朝 Medium" panose="02020500000000000000" pitchFamily="18" charset="-128"/>
              </a:rPr>
              <a:t>5</a:t>
            </a:r>
            <a:r>
              <a:rPr kumimoji="1" lang="ja-JP" altLang="en-US" sz="1800" dirty="0">
                <a:latin typeface="BIZ UDP明朝 Medium" panose="02020500000000000000" pitchFamily="18" charset="-128"/>
                <a:ea typeface="BIZ UDP明朝 Medium" panose="02020500000000000000" pitchFamily="18" charset="-128"/>
              </a:rPr>
              <a:t>月</a:t>
            </a:r>
            <a:r>
              <a:rPr kumimoji="1" lang="en-US" altLang="ja-JP" sz="1800" dirty="0">
                <a:latin typeface="BIZ UDP明朝 Medium" panose="02020500000000000000" pitchFamily="18" charset="-128"/>
                <a:ea typeface="BIZ UDP明朝 Medium" panose="02020500000000000000" pitchFamily="18" charset="-128"/>
              </a:rPr>
              <a:t>31</a:t>
            </a:r>
            <a:r>
              <a:rPr kumimoji="1" lang="ja-JP" altLang="en-US" sz="1800" dirty="0">
                <a:latin typeface="BIZ UDP明朝 Medium" panose="02020500000000000000" pitchFamily="18" charset="-128"/>
                <a:ea typeface="BIZ UDP明朝 Medium" panose="02020500000000000000" pitchFamily="18" charset="-128"/>
              </a:rPr>
              <a:t>日）</a:t>
            </a:r>
            <a:endParaRPr kumimoji="1" lang="en-US" altLang="ja-JP" sz="1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071476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28ABA0-2599-EE70-425C-67ACCC8C785A}"/>
              </a:ext>
            </a:extLst>
          </p:cNvPr>
          <p:cNvSpPr>
            <a:spLocks noGrp="1"/>
          </p:cNvSpPr>
          <p:nvPr>
            <p:ph type="sldNum" sz="quarter" idx="12"/>
          </p:nvPr>
        </p:nvSpPr>
        <p:spPr/>
        <p:txBody>
          <a:bodyPr/>
          <a:lstStyle/>
          <a:p>
            <a:fld id="{1595C7DD-7966-459F-A3C4-611A894DCDCC}" type="slidenum">
              <a:rPr kumimoji="1" lang="ja-JP" altLang="en-US" smtClean="0"/>
              <a:t>36</a:t>
            </a:fld>
            <a:endParaRPr kumimoji="1" lang="ja-JP" altLang="en-US"/>
          </a:p>
        </p:txBody>
      </p:sp>
      <p:sp>
        <p:nvSpPr>
          <p:cNvPr id="4" name="テキスト ボックス 3">
            <a:extLst>
              <a:ext uri="{FF2B5EF4-FFF2-40B4-BE49-F238E27FC236}">
                <a16:creationId xmlns:a16="http://schemas.microsoft.com/office/drawing/2014/main" id="{7908FEC8-95EA-D147-9C99-62D689A55D68}"/>
              </a:ext>
            </a:extLst>
          </p:cNvPr>
          <p:cNvSpPr txBox="1"/>
          <p:nvPr/>
        </p:nvSpPr>
        <p:spPr>
          <a:xfrm>
            <a:off x="985520" y="1416040"/>
            <a:ext cx="10525760" cy="3693319"/>
          </a:xfrm>
          <a:prstGeom prst="rect">
            <a:avLst/>
          </a:prstGeom>
          <a:noFill/>
        </p:spPr>
        <p:txBody>
          <a:bodyPr wrap="square">
            <a:spAutoFit/>
          </a:bodyPr>
          <a:lstStyle/>
          <a:p>
            <a:pPr marR="0" algn="just" rtl="0"/>
            <a:r>
              <a:rPr lang="ja-JP" altLang="en-US" b="1" kern="100" dirty="0">
                <a:solidFill>
                  <a:srgbClr val="4472C4"/>
                </a:solidFill>
                <a:latin typeface="游明朝" panose="02020400000000000000" pitchFamily="18" charset="-128"/>
                <a:ea typeface="游明朝" panose="02020400000000000000" pitchFamily="18" charset="-128"/>
              </a:rPr>
              <a:t>　基本的に</a:t>
            </a:r>
            <a:r>
              <a:rPr lang="en-US" altLang="ja-JP" b="1" kern="100" dirty="0">
                <a:solidFill>
                  <a:srgbClr val="4472C4"/>
                </a:solidFill>
                <a:latin typeface="游明朝" panose="02020400000000000000" pitchFamily="18" charset="-128"/>
                <a:ea typeface="游明朝" panose="02020400000000000000" pitchFamily="18" charset="-128"/>
              </a:rPr>
              <a:t>PEFC </a:t>
            </a:r>
            <a:r>
              <a:rPr lang="ja-JP" altLang="en-US" b="1" kern="100" dirty="0">
                <a:solidFill>
                  <a:srgbClr val="4472C4"/>
                </a:solidFill>
                <a:latin typeface="游明朝" panose="02020400000000000000" pitchFamily="18" charset="-128"/>
                <a:ea typeface="游明朝" panose="02020400000000000000" pitchFamily="18" charset="-128"/>
              </a:rPr>
              <a:t>の改正内容を反映</a:t>
            </a:r>
            <a:endParaRPr lang="en-US" altLang="ja-JP" b="1" kern="100" dirty="0">
              <a:solidFill>
                <a:srgbClr val="4472C4"/>
              </a:solidFill>
              <a:latin typeface="游明朝" panose="02020400000000000000" pitchFamily="18" charset="-128"/>
              <a:ea typeface="游明朝" panose="02020400000000000000" pitchFamily="18" charset="-128"/>
            </a:endParaRPr>
          </a:p>
          <a:p>
            <a:pPr marR="0" algn="just" rtl="0"/>
            <a:endParaRPr lang="en-US" altLang="ja-JP" b="1" kern="100" dirty="0">
              <a:solidFill>
                <a:srgbClr val="4472C4"/>
              </a:solidFill>
              <a:latin typeface="游明朝" panose="02020400000000000000" pitchFamily="18" charset="-128"/>
              <a:ea typeface="游明朝" panose="02020400000000000000" pitchFamily="18" charset="-128"/>
            </a:endParaRPr>
          </a:p>
          <a:p>
            <a:pPr marR="0" algn="just" rtl="0"/>
            <a:r>
              <a:rPr lang="ja-JP" altLang="en-US" sz="1800" b="1" i="0" u="none" strike="noStrike" kern="100" baseline="0" dirty="0">
                <a:solidFill>
                  <a:srgbClr val="4472C4"/>
                </a:solidFill>
                <a:latin typeface="游明朝" panose="02020400000000000000" pitchFamily="18" charset="-128"/>
                <a:ea typeface="游明朝" panose="02020400000000000000" pitchFamily="18" charset="-128"/>
              </a:rPr>
              <a:t>　</a:t>
            </a:r>
            <a:endParaRPr lang="ja-JP" altLang="en-US" sz="1800" b="1" i="0" u="none" strike="noStrike" kern="100" baseline="0" dirty="0">
              <a:solidFill>
                <a:srgbClr val="4472C4"/>
              </a:solidFill>
              <a:latin typeface="Times New Roman" panose="02020603050405020304" pitchFamily="18" charset="0"/>
              <a:ea typeface="游明朝" panose="02020400000000000000" pitchFamily="18" charset="-128"/>
            </a:endParaRPr>
          </a:p>
          <a:p>
            <a:pPr marR="0" algn="just" rtl="0"/>
            <a:r>
              <a:rPr lang="ja-JP" altLang="en-US" sz="1800" b="1" i="0" u="none" strike="noStrike" kern="100" baseline="0" dirty="0">
                <a:latin typeface="游明朝" panose="02020400000000000000" pitchFamily="18" charset="-128"/>
                <a:ea typeface="游明朝" panose="02020400000000000000" pitchFamily="18" charset="-128"/>
              </a:rPr>
              <a:t>　　　　１．用語の修正</a:t>
            </a:r>
            <a:endParaRPr lang="en-US" altLang="ja-JP" sz="1800" b="1" i="0" u="none" strike="noStrike" kern="100" baseline="0" dirty="0">
              <a:latin typeface="游明朝" panose="02020400000000000000" pitchFamily="18" charset="-128"/>
              <a:ea typeface="游明朝" panose="02020400000000000000" pitchFamily="18" charset="-128"/>
            </a:endParaRPr>
          </a:p>
          <a:p>
            <a:pPr marR="0" algn="just" rtl="0"/>
            <a:r>
              <a:rPr lang="ja-JP" altLang="en-US" sz="1800" b="1" i="0" u="none" strike="noStrike" kern="100" baseline="0" dirty="0">
                <a:latin typeface="游明朝" panose="02020400000000000000" pitchFamily="18" charset="-128"/>
                <a:ea typeface="游明朝" panose="02020400000000000000" pitchFamily="18" charset="-128"/>
              </a:rPr>
              <a:t>　　　　　　・森林林業基本計画の用語を使用</a:t>
            </a:r>
            <a:endParaRPr lang="ja-JP" altLang="en-US" sz="1800" b="1" i="0" u="none" strike="noStrike" kern="100" baseline="0" dirty="0">
              <a:latin typeface="Times New Roman" panose="02020603050405020304" pitchFamily="18" charset="0"/>
              <a:ea typeface="游明朝" panose="02020400000000000000" pitchFamily="18" charset="-128"/>
            </a:endParaRPr>
          </a:p>
          <a:p>
            <a:pPr marR="0" algn="just" rtl="0"/>
            <a:r>
              <a:rPr lang="ja-JP" altLang="en-US" sz="1800" b="1" i="0" u="none" strike="noStrike" kern="100" baseline="0" dirty="0">
                <a:latin typeface="游明朝" panose="02020400000000000000" pitchFamily="18" charset="-128"/>
                <a:ea typeface="游明朝" panose="02020400000000000000" pitchFamily="18" charset="-128"/>
              </a:rPr>
              <a:t>　　　　　　　　人工林→育成林</a:t>
            </a:r>
            <a:endParaRPr lang="ja-JP" altLang="en-US" sz="1800" b="1" i="0" u="none" strike="noStrike" kern="100" baseline="0" dirty="0">
              <a:latin typeface="Times New Roman" panose="02020603050405020304" pitchFamily="18" charset="0"/>
              <a:ea typeface="游明朝" panose="02020400000000000000" pitchFamily="18" charset="-128"/>
            </a:endParaRPr>
          </a:p>
          <a:p>
            <a:pPr marR="0" algn="just" rtl="0"/>
            <a:r>
              <a:rPr lang="ja-JP" altLang="en-US" sz="1800" b="1" i="0" u="none" strike="noStrike" kern="100" baseline="0" dirty="0">
                <a:latin typeface="游明朝" panose="02020400000000000000" pitchFamily="18" charset="-128"/>
                <a:ea typeface="游明朝" panose="02020400000000000000" pitchFamily="18" charset="-128"/>
              </a:rPr>
              <a:t>　　　　　　　　天然林→天然生林</a:t>
            </a:r>
            <a:endParaRPr lang="en-US" altLang="ja-JP" sz="1800" b="1" i="0" u="none" strike="noStrike" kern="100" baseline="0" dirty="0">
              <a:latin typeface="游明朝" panose="02020400000000000000" pitchFamily="18" charset="-128"/>
              <a:ea typeface="游明朝" panose="02020400000000000000" pitchFamily="18" charset="-128"/>
            </a:endParaRPr>
          </a:p>
          <a:p>
            <a:pPr marR="0" algn="just" rtl="0"/>
            <a:endParaRPr lang="ja-JP" altLang="en-US" sz="1800" b="1" i="0" u="none" strike="noStrike" kern="100" baseline="0" dirty="0">
              <a:latin typeface="Times New Roman" panose="02020603050405020304" pitchFamily="18" charset="0"/>
              <a:ea typeface="游明朝" panose="02020400000000000000" pitchFamily="18" charset="-128"/>
            </a:endParaRPr>
          </a:p>
          <a:p>
            <a:pPr marR="0" algn="just" rtl="0"/>
            <a:r>
              <a:rPr lang="ja-JP" altLang="en-US" sz="1800" b="1" i="0" u="none" strike="noStrike" kern="100" baseline="0" dirty="0">
                <a:solidFill>
                  <a:srgbClr val="4472C4"/>
                </a:solidFill>
                <a:latin typeface="游明朝" panose="02020400000000000000" pitchFamily="18" charset="-128"/>
                <a:ea typeface="游明朝" panose="02020400000000000000" pitchFamily="18" charset="-128"/>
              </a:rPr>
              <a:t>　　　　</a:t>
            </a:r>
            <a:r>
              <a:rPr lang="ja-JP" altLang="en-US" b="1" kern="100" dirty="0">
                <a:solidFill>
                  <a:srgbClr val="4472C4"/>
                </a:solidFill>
                <a:latin typeface="游明朝" panose="02020400000000000000" pitchFamily="18" charset="-128"/>
                <a:ea typeface="游明朝" panose="02020400000000000000" pitchFamily="18" charset="-128"/>
              </a:rPr>
              <a:t>　　</a:t>
            </a:r>
            <a:r>
              <a:rPr lang="ja-JP" altLang="en-US" b="1" kern="100" dirty="0">
                <a:latin typeface="游明朝" panose="02020400000000000000" pitchFamily="18" charset="-128"/>
                <a:ea typeface="游明朝" panose="02020400000000000000" pitchFamily="18" charset="-128"/>
              </a:rPr>
              <a:t>・</a:t>
            </a:r>
            <a:r>
              <a:rPr lang="en-US" altLang="ja-JP" sz="1800" b="1" i="0" u="none" strike="noStrike" kern="100" baseline="0" dirty="0">
                <a:latin typeface="游明朝" panose="02020400000000000000" pitchFamily="18" charset="-128"/>
                <a:ea typeface="游明朝" panose="02020400000000000000" pitchFamily="18" charset="-128"/>
              </a:rPr>
              <a:t>PEFC</a:t>
            </a:r>
            <a:r>
              <a:rPr lang="ja-JP" altLang="en-US" sz="1800" b="1" i="0" u="none" strike="noStrike" kern="100" baseline="0" dirty="0">
                <a:latin typeface="游明朝" panose="02020400000000000000" pitchFamily="18" charset="-128"/>
                <a:ea typeface="游明朝" panose="02020400000000000000" pitchFamily="18" charset="-128"/>
              </a:rPr>
              <a:t>改正後の定義の内容を勘案</a:t>
            </a:r>
            <a:endParaRPr lang="ja-JP" altLang="en-US" sz="1800" b="1" i="0" u="none" strike="noStrike" kern="100" baseline="0" dirty="0">
              <a:latin typeface="Times New Roman" panose="02020603050405020304" pitchFamily="18" charset="0"/>
              <a:ea typeface="游明朝" panose="02020400000000000000" pitchFamily="18" charset="-128"/>
            </a:endParaRPr>
          </a:p>
          <a:p>
            <a:pPr marR="0" algn="just" rtl="0"/>
            <a:r>
              <a:rPr lang="ja-JP" altLang="en-US" sz="1800" b="1" i="0" u="none" strike="noStrike" kern="100" baseline="0" dirty="0">
                <a:latin typeface="游明朝" panose="02020400000000000000" pitchFamily="18" charset="-128"/>
                <a:ea typeface="游明朝" panose="02020400000000000000" pitchFamily="18" charset="-128"/>
              </a:rPr>
              <a:t>　　　　　　　　転用→転換（転用は森林から他の用途への変化を意味するが、改正規格では、森林</a:t>
            </a:r>
            <a:endParaRPr lang="en-US" altLang="ja-JP" sz="1800" b="1" i="0" u="none" strike="noStrike" kern="100" baseline="0" dirty="0">
              <a:latin typeface="游明朝" panose="02020400000000000000" pitchFamily="18" charset="-128"/>
              <a:ea typeface="游明朝" panose="02020400000000000000" pitchFamily="18" charset="-128"/>
            </a:endParaRPr>
          </a:p>
          <a:p>
            <a:pPr marR="0" algn="just" rtl="0"/>
            <a:r>
              <a:rPr lang="ja-JP" altLang="en-US" b="1" kern="100" dirty="0">
                <a:latin typeface="游明朝" panose="02020400000000000000" pitchFamily="18" charset="-128"/>
                <a:ea typeface="游明朝" panose="02020400000000000000" pitchFamily="18" charset="-128"/>
              </a:rPr>
              <a:t>　　　　　　　　</a:t>
            </a:r>
            <a:r>
              <a:rPr lang="ja-JP" altLang="en-US" sz="1800" b="1" i="0" u="none" strike="noStrike" kern="100" baseline="0" dirty="0">
                <a:latin typeface="游明朝" panose="02020400000000000000" pitchFamily="18" charset="-128"/>
                <a:ea typeface="游明朝" panose="02020400000000000000" pitchFamily="18" charset="-128"/>
              </a:rPr>
              <a:t>内での構造的変化もあるため）</a:t>
            </a:r>
            <a:endParaRPr lang="en-US" altLang="ja-JP" sz="1800" b="1" i="0" u="none" strike="noStrike" kern="100" baseline="0" dirty="0">
              <a:latin typeface="游明朝" panose="02020400000000000000" pitchFamily="18" charset="-128"/>
              <a:ea typeface="游明朝" panose="02020400000000000000" pitchFamily="18" charset="-128"/>
            </a:endParaRPr>
          </a:p>
          <a:p>
            <a:pPr marR="0" algn="just" rtl="0"/>
            <a:endParaRPr lang="ja-JP" altLang="en-US" sz="1800" b="1" i="0" u="none" strike="noStrike" kern="100" baseline="0" dirty="0">
              <a:latin typeface="Times New Roman" panose="02020603050405020304" pitchFamily="18" charset="0"/>
              <a:ea typeface="游明朝" panose="02020400000000000000" pitchFamily="18" charset="-128"/>
            </a:endParaRPr>
          </a:p>
          <a:p>
            <a:pPr algn="just"/>
            <a:r>
              <a:rPr lang="ja-JP" altLang="en-US" sz="1800" b="1" i="0" u="none" strike="noStrike" kern="100" baseline="0" dirty="0">
                <a:latin typeface="游明朝" panose="02020400000000000000" pitchFamily="18" charset="-128"/>
                <a:ea typeface="游明朝" panose="02020400000000000000" pitchFamily="18" charset="-128"/>
              </a:rPr>
              <a:t>　　　　２．</a:t>
            </a:r>
            <a:r>
              <a:rPr lang="en-US" altLang="ja-JP" sz="1800" b="1" i="0" u="none" strike="noStrike" kern="100" baseline="0" dirty="0">
                <a:latin typeface="游明朝" panose="02020400000000000000" pitchFamily="18" charset="-128"/>
                <a:ea typeface="游明朝" panose="02020400000000000000" pitchFamily="18" charset="-128"/>
              </a:rPr>
              <a:t>PEFC</a:t>
            </a:r>
            <a:r>
              <a:rPr lang="ja-JP" altLang="en-US" sz="1800" b="1" i="0" u="none" strike="noStrike" kern="100" baseline="0" dirty="0">
                <a:latin typeface="游明朝" panose="02020400000000000000" pitchFamily="18" charset="-128"/>
                <a:ea typeface="游明朝" panose="02020400000000000000" pitchFamily="18" charset="-128"/>
              </a:rPr>
              <a:t>規定の定義、内容</a:t>
            </a:r>
            <a:r>
              <a:rPr lang="ja-JP" altLang="en-US" sz="1800" b="1" i="0" u="none" strike="noStrike" kern="100" baseline="0">
                <a:latin typeface="游明朝" panose="02020400000000000000" pitchFamily="18" charset="-128"/>
                <a:ea typeface="游明朝" panose="02020400000000000000" pitchFamily="18" charset="-128"/>
              </a:rPr>
              <a:t>を追加</a:t>
            </a:r>
            <a:endParaRPr lang="en-US" altLang="ja-JP" sz="1800" b="0" i="0" u="none" strike="noStrike" kern="100" baseline="0" dirty="0">
              <a:latin typeface="Times New Roman" panose="02020603050405020304" pitchFamily="18" charset="0"/>
              <a:ea typeface="游明朝" panose="02020400000000000000" pitchFamily="18" charset="-128"/>
            </a:endParaRPr>
          </a:p>
        </p:txBody>
      </p:sp>
      <p:sp>
        <p:nvSpPr>
          <p:cNvPr id="5" name="テキスト ボックス 4">
            <a:extLst>
              <a:ext uri="{FF2B5EF4-FFF2-40B4-BE49-F238E27FC236}">
                <a16:creationId xmlns:a16="http://schemas.microsoft.com/office/drawing/2014/main" id="{E541C7F6-1EFB-56E1-D994-8F4E53AB8523}"/>
              </a:ext>
            </a:extLst>
          </p:cNvPr>
          <p:cNvSpPr txBox="1"/>
          <p:nvPr/>
        </p:nvSpPr>
        <p:spPr>
          <a:xfrm>
            <a:off x="1232452" y="723047"/>
            <a:ext cx="6096000" cy="461665"/>
          </a:xfrm>
          <a:prstGeom prst="rect">
            <a:avLst/>
          </a:prstGeom>
          <a:noFill/>
        </p:spPr>
        <p:txBody>
          <a:bodyPr wrap="square">
            <a:spAutoFit/>
          </a:bodyPr>
          <a:lstStyle/>
          <a:p>
            <a:r>
              <a:rPr lang="ja-JP" altLang="en-US" sz="2400" b="1" kern="100" dirty="0">
                <a:solidFill>
                  <a:srgbClr val="4472C4"/>
                </a:solidFill>
                <a:latin typeface="BIZ UDP明朝 Medium" panose="02020500000000000000" pitchFamily="18" charset="-128"/>
                <a:ea typeface="BIZ UDP明朝 Medium" panose="02020500000000000000" pitchFamily="18" charset="-128"/>
              </a:rPr>
              <a:t>改正内容</a:t>
            </a:r>
            <a:endParaRPr lang="ja-JP" altLang="en-US" sz="24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206364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A8DD12E-851E-BC18-AFF4-9AF2D38609CB}"/>
              </a:ext>
            </a:extLst>
          </p:cNvPr>
          <p:cNvSpPr txBox="1"/>
          <p:nvPr/>
        </p:nvSpPr>
        <p:spPr>
          <a:xfrm>
            <a:off x="729761" y="657942"/>
            <a:ext cx="10732478" cy="4216539"/>
          </a:xfrm>
          <a:prstGeom prst="rect">
            <a:avLst/>
          </a:prstGeom>
          <a:noFill/>
        </p:spPr>
        <p:txBody>
          <a:bodyPr wrap="square">
            <a:spAutoFit/>
          </a:bodyPr>
          <a:lstStyle/>
          <a:p>
            <a:pPr algn="ctr"/>
            <a:endParaRPr kumimoji="1" lang="en-US" altLang="ja-JP" sz="2000" dirty="0">
              <a:latin typeface="BIZ UDP明朝 Medium" panose="02020500000000000000" pitchFamily="18" charset="-128"/>
              <a:ea typeface="BIZ UDP明朝 Medium" panose="02020500000000000000" pitchFamily="18" charset="-128"/>
            </a:endParaRPr>
          </a:p>
          <a:p>
            <a:r>
              <a:rPr kumimoji="1" lang="ja-JP" altLang="en-US" sz="2800" dirty="0">
                <a:latin typeface="BIZ UDP明朝 Medium" panose="02020500000000000000" pitchFamily="18" charset="-128"/>
                <a:ea typeface="BIZ UDP明朝 Medium" panose="02020500000000000000" pitchFamily="18" charset="-128"/>
              </a:rPr>
              <a:t>第３章．用語と定義の修正</a:t>
            </a:r>
            <a:endParaRPr kumimoji="1" lang="en-US" altLang="ja-JP" sz="2800" dirty="0">
              <a:latin typeface="BIZ UDP明朝 Medium" panose="02020500000000000000" pitchFamily="18" charset="-128"/>
              <a:ea typeface="BIZ UDP明朝 Medium" panose="02020500000000000000" pitchFamily="18" charset="-128"/>
            </a:endParaRPr>
          </a:p>
          <a:p>
            <a:endParaRPr kumimoji="1" lang="en-US" altLang="ja-JP" sz="28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追加：農業プランテーション、農業利用、生態学的に重要な非森林地域</a:t>
            </a:r>
            <a:endParaRPr kumimoji="1" lang="en-US" altLang="ja-JP" sz="2400" dirty="0">
              <a:latin typeface="BIZ UDP明朝 Medium" panose="02020500000000000000" pitchFamily="18" charset="-128"/>
              <a:ea typeface="BIZ UDP明朝 Medium" panose="02020500000000000000" pitchFamily="18" charset="-128"/>
            </a:endParaRPr>
          </a:p>
          <a:p>
            <a:r>
              <a:rPr lang="ja-JP" altLang="en-US" sz="2400" dirty="0">
                <a:latin typeface="BIZ UDP明朝 Medium" panose="02020500000000000000" pitchFamily="18" charset="-128"/>
                <a:ea typeface="BIZ UDP明朝 Medium" panose="02020500000000000000" pitchFamily="18" charset="-128"/>
              </a:rPr>
              <a:t>　　　　森林の農業利用への転換、森林劣化、地理的位置、天然生林、</a:t>
            </a:r>
            <a:endParaRPr lang="en-US" altLang="ja-JP" sz="2400" dirty="0">
              <a:latin typeface="BIZ UDP明朝 Medium" panose="02020500000000000000" pitchFamily="18" charset="-128"/>
              <a:ea typeface="BIZ UDP明朝 Medium" panose="02020500000000000000" pitchFamily="18" charset="-128"/>
            </a:endParaRPr>
          </a:p>
          <a:p>
            <a:r>
              <a:rPr lang="ja-JP" altLang="en-US" sz="2400" dirty="0">
                <a:latin typeface="BIZ UDP明朝 Medium" panose="02020500000000000000" pitchFamily="18" charset="-128"/>
                <a:ea typeface="BIZ UDP明朝 Medium" panose="02020500000000000000" pitchFamily="18" charset="-128"/>
              </a:rPr>
              <a:t>　　　　森林外樹木（</a:t>
            </a:r>
            <a:r>
              <a:rPr lang="en-US" altLang="ja-JP" sz="2400" dirty="0">
                <a:latin typeface="BIZ UDP明朝 Medium" panose="02020500000000000000" pitchFamily="18" charset="-128"/>
                <a:ea typeface="BIZ UDP明朝 Medium" panose="02020500000000000000" pitchFamily="18" charset="-128"/>
              </a:rPr>
              <a:t>TOF</a:t>
            </a:r>
            <a:r>
              <a:rPr lang="ja-JP" altLang="en-US" sz="2400" dirty="0">
                <a:latin typeface="BIZ UDP明朝 Medium" panose="02020500000000000000" pitchFamily="18" charset="-128"/>
                <a:ea typeface="BIZ UDP明朝 Medium" panose="02020500000000000000" pitchFamily="18" charset="-128"/>
              </a:rPr>
              <a:t>）からの非木質林産品、その他の樹木地、育成林、</a:t>
            </a:r>
            <a:endParaRPr lang="en-US" altLang="ja-JP" sz="2400" dirty="0">
              <a:latin typeface="BIZ UDP明朝 Medium" panose="02020500000000000000" pitchFamily="18" charset="-128"/>
              <a:ea typeface="BIZ UDP明朝 Medium" panose="02020500000000000000" pitchFamily="18" charset="-128"/>
            </a:endParaRPr>
          </a:p>
          <a:p>
            <a:r>
              <a:rPr lang="ja-JP" altLang="en-US" sz="2400" dirty="0">
                <a:latin typeface="BIZ UDP明朝 Medium" panose="02020500000000000000" pitchFamily="18" charset="-128"/>
                <a:ea typeface="BIZ UDP明朝 Medium" panose="02020500000000000000" pitchFamily="18" charset="-128"/>
              </a:rPr>
              <a:t>　　　　原生林</a:t>
            </a:r>
            <a:endParaRPr lang="en-US" altLang="ja-JP" sz="2400" dirty="0">
              <a:latin typeface="BIZ UDP明朝 Medium" panose="02020500000000000000" pitchFamily="18" charset="-128"/>
              <a:ea typeface="BIZ UDP明朝 Medium" panose="02020500000000000000" pitchFamily="18" charset="-128"/>
            </a:endParaRPr>
          </a:p>
          <a:p>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変更・修正： 森林プランテーション➡プランテーション森林、</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森林外樹木（</a:t>
            </a:r>
            <a:r>
              <a:rPr kumimoji="1" lang="en-US" altLang="ja-JP" sz="2400" dirty="0">
                <a:latin typeface="BIZ UDP明朝 Medium" panose="02020500000000000000" pitchFamily="18" charset="-128"/>
                <a:ea typeface="BIZ UDP明朝 Medium" panose="02020500000000000000" pitchFamily="18" charset="-128"/>
              </a:rPr>
              <a:t>TOF</a:t>
            </a:r>
            <a:r>
              <a:rPr kumimoji="1" lang="ja-JP" altLang="en-US" sz="2400" dirty="0">
                <a:latin typeface="BIZ UDP明朝 Medium" panose="02020500000000000000" pitchFamily="18" charset="-128"/>
                <a:ea typeface="BIZ UDP明朝 Medium" panose="02020500000000000000" pitchFamily="18" charset="-128"/>
              </a:rPr>
              <a:t>）　通常「その他の樹木地」、「農業用地」、または</a:t>
            </a:r>
            <a:endParaRPr kumimoji="1" lang="en-US" altLang="ja-JP" sz="2400" dirty="0">
              <a:latin typeface="BIZ UDP明朝 Medium" panose="02020500000000000000" pitchFamily="18" charset="-128"/>
              <a:ea typeface="BIZ UDP明朝 Medium" panose="02020500000000000000" pitchFamily="18" charset="-128"/>
            </a:endParaRPr>
          </a:p>
          <a:p>
            <a:r>
              <a:rPr kumimoji="1" lang="ja-JP" altLang="en-US" sz="2400" dirty="0">
                <a:latin typeface="BIZ UDP明朝 Medium" panose="02020500000000000000" pitchFamily="18" charset="-128"/>
                <a:ea typeface="BIZ UDP明朝 Medium" panose="02020500000000000000" pitchFamily="18" charset="-128"/>
              </a:rPr>
              <a:t>　　　　　　　　「都市林」に分類を追加</a:t>
            </a:r>
            <a:endParaRPr lang="ja-JP" altLang="en-US" sz="2800" dirty="0"/>
          </a:p>
        </p:txBody>
      </p:sp>
      <p:sp>
        <p:nvSpPr>
          <p:cNvPr id="2" name="スライド番号プレースホルダー 1">
            <a:extLst>
              <a:ext uri="{FF2B5EF4-FFF2-40B4-BE49-F238E27FC236}">
                <a16:creationId xmlns:a16="http://schemas.microsoft.com/office/drawing/2014/main" id="{4C7E20AB-6706-F527-8870-6055326ECE9D}"/>
              </a:ext>
            </a:extLst>
          </p:cNvPr>
          <p:cNvSpPr>
            <a:spLocks noGrp="1"/>
          </p:cNvSpPr>
          <p:nvPr>
            <p:ph type="sldNum" sz="quarter" idx="12"/>
          </p:nvPr>
        </p:nvSpPr>
        <p:spPr>
          <a:xfrm>
            <a:off x="0" y="6478135"/>
            <a:ext cx="478654"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37</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68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8BDEFB-249D-7F4F-7E6A-B1B2AAE3CB35}"/>
              </a:ext>
            </a:extLst>
          </p:cNvPr>
          <p:cNvPicPr>
            <a:picLocks noChangeAspect="1"/>
          </p:cNvPicPr>
          <p:nvPr/>
        </p:nvPicPr>
        <p:blipFill>
          <a:blip r:embed="rId2"/>
          <a:stretch>
            <a:fillRect/>
          </a:stretch>
        </p:blipFill>
        <p:spPr>
          <a:xfrm>
            <a:off x="1108734" y="627763"/>
            <a:ext cx="10345594" cy="5462555"/>
          </a:xfrm>
          <a:prstGeom prst="rect">
            <a:avLst/>
          </a:prstGeom>
        </p:spPr>
      </p:pic>
      <p:sp>
        <p:nvSpPr>
          <p:cNvPr id="4" name="テキスト ボックス 3">
            <a:extLst>
              <a:ext uri="{FF2B5EF4-FFF2-40B4-BE49-F238E27FC236}">
                <a16:creationId xmlns:a16="http://schemas.microsoft.com/office/drawing/2014/main" id="{6E498B64-28D7-382B-BECD-FB6825A0D38C}"/>
              </a:ext>
            </a:extLst>
          </p:cNvPr>
          <p:cNvSpPr txBox="1"/>
          <p:nvPr/>
        </p:nvSpPr>
        <p:spPr>
          <a:xfrm>
            <a:off x="4224130" y="468730"/>
            <a:ext cx="4800600" cy="1077218"/>
          </a:xfrm>
          <a:prstGeom prst="rect">
            <a:avLst/>
          </a:prstGeom>
          <a:noFill/>
        </p:spPr>
        <p:txBody>
          <a:bodyPr wrap="square">
            <a:spAutoFit/>
          </a:bodyPr>
          <a:lstStyle/>
          <a:p>
            <a:r>
              <a:rPr lang="en-US" altLang="ja-JP" sz="3600" dirty="0">
                <a:latin typeface="BIZ UDP明朝 Medium" panose="02020500000000000000" pitchFamily="18" charset="-128"/>
                <a:ea typeface="BIZ UDP明朝 Medium" panose="02020500000000000000" pitchFamily="18" charset="-128"/>
              </a:rPr>
              <a:t>PEFC </a:t>
            </a:r>
            <a:r>
              <a:rPr lang="ja-JP" altLang="en-US" sz="3600" dirty="0">
                <a:latin typeface="BIZ UDP明朝 Medium" panose="02020500000000000000" pitchFamily="18" charset="-128"/>
                <a:ea typeface="BIZ UDP明朝 Medium" panose="02020500000000000000" pitchFamily="18" charset="-128"/>
              </a:rPr>
              <a:t>と</a:t>
            </a:r>
            <a:r>
              <a:rPr lang="en-US" altLang="ja-JP" sz="3600" dirty="0">
                <a:latin typeface="BIZ UDP明朝 Medium" panose="02020500000000000000" pitchFamily="18" charset="-128"/>
                <a:ea typeface="BIZ UDP明朝 Medium" panose="02020500000000000000" pitchFamily="18" charset="-128"/>
              </a:rPr>
              <a:t>EUDR</a:t>
            </a:r>
          </a:p>
          <a:p>
            <a:endParaRPr lang="ja-JP" altLang="en-US" sz="2800" dirty="0"/>
          </a:p>
        </p:txBody>
      </p:sp>
      <p:sp>
        <p:nvSpPr>
          <p:cNvPr id="2" name="正方形/長方形 1">
            <a:extLst>
              <a:ext uri="{FF2B5EF4-FFF2-40B4-BE49-F238E27FC236}">
                <a16:creationId xmlns:a16="http://schemas.microsoft.com/office/drawing/2014/main" id="{DC871F13-F707-F3DB-ABA3-F7EAF15DFAE0}"/>
              </a:ext>
            </a:extLst>
          </p:cNvPr>
          <p:cNvSpPr/>
          <p:nvPr/>
        </p:nvSpPr>
        <p:spPr>
          <a:xfrm>
            <a:off x="3313043" y="2326704"/>
            <a:ext cx="1007165" cy="52251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明朝 Medium" panose="02020500000000000000" pitchFamily="18" charset="-128"/>
                <a:ea typeface="BIZ UDP明朝 Medium" panose="02020500000000000000" pitchFamily="18" charset="-128"/>
              </a:rPr>
              <a:t>森林</a:t>
            </a:r>
          </a:p>
        </p:txBody>
      </p:sp>
      <p:sp>
        <p:nvSpPr>
          <p:cNvPr id="5" name="四角形: 角を丸くする 4">
            <a:extLst>
              <a:ext uri="{FF2B5EF4-FFF2-40B4-BE49-F238E27FC236}">
                <a16:creationId xmlns:a16="http://schemas.microsoft.com/office/drawing/2014/main" id="{F80C24C2-1CFF-D406-704E-5FF56E2F095B}"/>
              </a:ext>
            </a:extLst>
          </p:cNvPr>
          <p:cNvSpPr/>
          <p:nvPr/>
        </p:nvSpPr>
        <p:spPr>
          <a:xfrm>
            <a:off x="2756450" y="3589355"/>
            <a:ext cx="2266123" cy="5225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明朝 Medium" panose="02020500000000000000" pitchFamily="18" charset="-128"/>
                <a:ea typeface="BIZ UDP明朝 Medium" panose="02020500000000000000" pitchFamily="18" charset="-128"/>
              </a:rPr>
              <a:t>プランテーション森林</a:t>
            </a:r>
          </a:p>
        </p:txBody>
      </p:sp>
      <p:sp>
        <p:nvSpPr>
          <p:cNvPr id="6" name="正方形/長方形 5">
            <a:extLst>
              <a:ext uri="{FF2B5EF4-FFF2-40B4-BE49-F238E27FC236}">
                <a16:creationId xmlns:a16="http://schemas.microsoft.com/office/drawing/2014/main" id="{0875D672-6240-F94F-0342-078F528CCD13}"/>
              </a:ext>
            </a:extLst>
          </p:cNvPr>
          <p:cNvSpPr/>
          <p:nvPr/>
        </p:nvSpPr>
        <p:spPr>
          <a:xfrm>
            <a:off x="7573616" y="2354156"/>
            <a:ext cx="1007165" cy="52251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明朝 Medium" panose="02020500000000000000" pitchFamily="18" charset="-128"/>
                <a:ea typeface="BIZ UDP明朝 Medium" panose="02020500000000000000" pitchFamily="18" charset="-128"/>
              </a:rPr>
              <a:t>森林</a:t>
            </a:r>
          </a:p>
        </p:txBody>
      </p:sp>
      <p:sp>
        <p:nvSpPr>
          <p:cNvPr id="7" name="四角形: 角を丸くする 6">
            <a:extLst>
              <a:ext uri="{FF2B5EF4-FFF2-40B4-BE49-F238E27FC236}">
                <a16:creationId xmlns:a16="http://schemas.microsoft.com/office/drawing/2014/main" id="{CC6C84AB-EDDB-D252-3924-E0721844213C}"/>
              </a:ext>
            </a:extLst>
          </p:cNvPr>
          <p:cNvSpPr/>
          <p:nvPr/>
        </p:nvSpPr>
        <p:spPr>
          <a:xfrm>
            <a:off x="8218183" y="3749548"/>
            <a:ext cx="1614930" cy="5225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明朝 Medium" panose="02020500000000000000" pitchFamily="18" charset="-128"/>
                <a:ea typeface="BIZ UDP明朝 Medium" panose="02020500000000000000" pitchFamily="18" charset="-128"/>
              </a:rPr>
              <a:t>プランテーション森林</a:t>
            </a:r>
          </a:p>
        </p:txBody>
      </p:sp>
      <p:sp>
        <p:nvSpPr>
          <p:cNvPr id="8" name="四角形: 角を丸くする 7">
            <a:extLst>
              <a:ext uri="{FF2B5EF4-FFF2-40B4-BE49-F238E27FC236}">
                <a16:creationId xmlns:a16="http://schemas.microsoft.com/office/drawing/2014/main" id="{04C95017-D81B-8386-5476-3314AF5D2AC9}"/>
              </a:ext>
            </a:extLst>
          </p:cNvPr>
          <p:cNvSpPr/>
          <p:nvPr/>
        </p:nvSpPr>
        <p:spPr>
          <a:xfrm>
            <a:off x="8216348" y="3097785"/>
            <a:ext cx="1616765" cy="522513"/>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天然生林</a:t>
            </a:r>
          </a:p>
        </p:txBody>
      </p:sp>
      <p:sp>
        <p:nvSpPr>
          <p:cNvPr id="9" name="四角形: 角を丸くする 8">
            <a:extLst>
              <a:ext uri="{FF2B5EF4-FFF2-40B4-BE49-F238E27FC236}">
                <a16:creationId xmlns:a16="http://schemas.microsoft.com/office/drawing/2014/main" id="{7DA2395B-5E63-C8F5-C3F8-F6134501DE22}"/>
              </a:ext>
            </a:extLst>
          </p:cNvPr>
          <p:cNvSpPr/>
          <p:nvPr/>
        </p:nvSpPr>
        <p:spPr>
          <a:xfrm>
            <a:off x="6460432" y="3126747"/>
            <a:ext cx="1616765" cy="522513"/>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原生林</a:t>
            </a:r>
          </a:p>
        </p:txBody>
      </p:sp>
      <p:sp>
        <p:nvSpPr>
          <p:cNvPr id="10" name="四角形: 角を丸くする 9">
            <a:extLst>
              <a:ext uri="{FF2B5EF4-FFF2-40B4-BE49-F238E27FC236}">
                <a16:creationId xmlns:a16="http://schemas.microsoft.com/office/drawing/2014/main" id="{2FCCEDB4-CDA6-3B02-B38C-8EB64B16A43B}"/>
              </a:ext>
            </a:extLst>
          </p:cNvPr>
          <p:cNvSpPr/>
          <p:nvPr/>
        </p:nvSpPr>
        <p:spPr>
          <a:xfrm>
            <a:off x="6460432" y="3731253"/>
            <a:ext cx="1616765" cy="522513"/>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BIZ UDP明朝 Medium" panose="02020500000000000000" pitchFamily="18" charset="-128"/>
                <a:ea typeface="BIZ UDP明朝 Medium" panose="02020500000000000000" pitchFamily="18" charset="-128"/>
              </a:rPr>
              <a:t>育成林</a:t>
            </a:r>
          </a:p>
        </p:txBody>
      </p:sp>
      <p:sp>
        <p:nvSpPr>
          <p:cNvPr id="11" name="四角形: 角を丸くする 10">
            <a:extLst>
              <a:ext uri="{FF2B5EF4-FFF2-40B4-BE49-F238E27FC236}">
                <a16:creationId xmlns:a16="http://schemas.microsoft.com/office/drawing/2014/main" id="{28A1A1A4-B82B-E5A8-8C0E-4E90A78A36DD}"/>
              </a:ext>
            </a:extLst>
          </p:cNvPr>
          <p:cNvSpPr/>
          <p:nvPr/>
        </p:nvSpPr>
        <p:spPr>
          <a:xfrm>
            <a:off x="2690190" y="4736151"/>
            <a:ext cx="875034" cy="706989"/>
          </a:xfrm>
          <a:prstGeom prst="roundRect">
            <a:avLst/>
          </a:prstGeom>
          <a:solidFill>
            <a:schemeClr val="bg2">
              <a:lumMod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BIZ UDP明朝 Medium" panose="02020500000000000000" pitchFamily="18" charset="-128"/>
                <a:ea typeface="BIZ UDP明朝 Medium" panose="02020500000000000000" pitchFamily="18" charset="-128"/>
              </a:rPr>
              <a:t>TOF</a:t>
            </a:r>
          </a:p>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農地</a:t>
            </a:r>
          </a:p>
        </p:txBody>
      </p:sp>
      <p:sp>
        <p:nvSpPr>
          <p:cNvPr id="12" name="四角形: 角を丸くする 11">
            <a:extLst>
              <a:ext uri="{FF2B5EF4-FFF2-40B4-BE49-F238E27FC236}">
                <a16:creationId xmlns:a16="http://schemas.microsoft.com/office/drawing/2014/main" id="{C5AC9B8C-8A1E-8F43-49FB-EFE1263B59B0}"/>
              </a:ext>
            </a:extLst>
          </p:cNvPr>
          <p:cNvSpPr/>
          <p:nvPr/>
        </p:nvSpPr>
        <p:spPr>
          <a:xfrm>
            <a:off x="4479235" y="4736152"/>
            <a:ext cx="952321" cy="70698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BIZ UDP明朝 Medium" panose="02020500000000000000" pitchFamily="18" charset="-128"/>
                <a:ea typeface="BIZ UDP明朝 Medium" panose="02020500000000000000" pitchFamily="18" charset="-128"/>
              </a:rPr>
              <a:t>TOF</a:t>
            </a:r>
          </a:p>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宅地</a:t>
            </a:r>
          </a:p>
        </p:txBody>
      </p:sp>
      <p:sp>
        <p:nvSpPr>
          <p:cNvPr id="13" name="四角形: 角を丸くする 12">
            <a:extLst>
              <a:ext uri="{FF2B5EF4-FFF2-40B4-BE49-F238E27FC236}">
                <a16:creationId xmlns:a16="http://schemas.microsoft.com/office/drawing/2014/main" id="{26778B28-A156-4C53-9D8E-47A6A7084204}"/>
              </a:ext>
            </a:extLst>
          </p:cNvPr>
          <p:cNvSpPr/>
          <p:nvPr/>
        </p:nvSpPr>
        <p:spPr>
          <a:xfrm>
            <a:off x="6906608" y="4754434"/>
            <a:ext cx="1060173" cy="706988"/>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その他</a:t>
            </a:r>
            <a:endParaRPr kumimoji="1" lang="en-US" altLang="ja-JP" sz="1400" b="1"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樹木地</a:t>
            </a:r>
          </a:p>
        </p:txBody>
      </p:sp>
      <p:sp>
        <p:nvSpPr>
          <p:cNvPr id="14" name="四角形: 角を丸くする 13">
            <a:extLst>
              <a:ext uri="{FF2B5EF4-FFF2-40B4-BE49-F238E27FC236}">
                <a16:creationId xmlns:a16="http://schemas.microsoft.com/office/drawing/2014/main" id="{61A80D15-F49B-4D31-3CC1-D000D211E430}"/>
              </a:ext>
            </a:extLst>
          </p:cNvPr>
          <p:cNvSpPr/>
          <p:nvPr/>
        </p:nvSpPr>
        <p:spPr>
          <a:xfrm>
            <a:off x="8880793" y="4754434"/>
            <a:ext cx="952320" cy="706988"/>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農業用</a:t>
            </a:r>
            <a:endParaRPr kumimoji="1" lang="en-US" altLang="ja-JP" sz="1400" b="1"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400" b="1" dirty="0">
                <a:solidFill>
                  <a:schemeClr val="tx1"/>
                </a:solidFill>
                <a:latin typeface="BIZ UDP明朝 Medium" panose="02020500000000000000" pitchFamily="18" charset="-128"/>
                <a:ea typeface="BIZ UDP明朝 Medium" panose="02020500000000000000" pitchFamily="18" charset="-128"/>
              </a:rPr>
              <a:t>利用</a:t>
            </a:r>
          </a:p>
        </p:txBody>
      </p:sp>
      <p:sp>
        <p:nvSpPr>
          <p:cNvPr id="16" name="四角形: 角を丸くする 15">
            <a:extLst>
              <a:ext uri="{FF2B5EF4-FFF2-40B4-BE49-F238E27FC236}">
                <a16:creationId xmlns:a16="http://schemas.microsoft.com/office/drawing/2014/main" id="{8A696792-8AA9-0747-834F-E8959D69D073}"/>
              </a:ext>
            </a:extLst>
          </p:cNvPr>
          <p:cNvSpPr/>
          <p:nvPr/>
        </p:nvSpPr>
        <p:spPr>
          <a:xfrm>
            <a:off x="2020956" y="5847743"/>
            <a:ext cx="2584174" cy="364715"/>
          </a:xfrm>
          <a:prstGeom prst="roundRect">
            <a:avLst/>
          </a:prstGeom>
          <a:solidFill>
            <a:schemeClr val="bg1"/>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BIZ UDP明朝 Medium" panose="02020500000000000000" pitchFamily="18" charset="-128"/>
                <a:ea typeface="BIZ UDP明朝 Medium" panose="02020500000000000000" pitchFamily="18" charset="-128"/>
              </a:rPr>
              <a:t>TOF</a:t>
            </a:r>
            <a:r>
              <a:rPr kumimoji="1" lang="ja-JP" altLang="en-US" sz="1400" b="1" dirty="0">
                <a:solidFill>
                  <a:schemeClr val="tx1"/>
                </a:solidFill>
                <a:latin typeface="BIZ UDP明朝 Medium" panose="02020500000000000000" pitchFamily="18" charset="-128"/>
                <a:ea typeface="BIZ UDP明朝 Medium" panose="02020500000000000000" pitchFamily="18" charset="-128"/>
              </a:rPr>
              <a:t>：森林外樹木</a:t>
            </a:r>
            <a:endParaRPr kumimoji="1" lang="en-US" altLang="ja-JP" sz="1400" b="1" dirty="0">
              <a:solidFill>
                <a:schemeClr val="tx1"/>
              </a:solidFill>
              <a:latin typeface="BIZ UDP明朝 Medium" panose="02020500000000000000" pitchFamily="18" charset="-128"/>
              <a:ea typeface="BIZ UDP明朝 Medium" panose="02020500000000000000" pitchFamily="18" charset="-128"/>
            </a:endParaRPr>
          </a:p>
        </p:txBody>
      </p:sp>
      <p:sp>
        <p:nvSpPr>
          <p:cNvPr id="15" name="スライド番号プレースホルダー 14">
            <a:extLst>
              <a:ext uri="{FF2B5EF4-FFF2-40B4-BE49-F238E27FC236}">
                <a16:creationId xmlns:a16="http://schemas.microsoft.com/office/drawing/2014/main" id="{E05F46EF-07A5-48C5-AFE2-7D0A9D39C167}"/>
              </a:ext>
            </a:extLst>
          </p:cNvPr>
          <p:cNvSpPr>
            <a:spLocks noGrp="1"/>
          </p:cNvSpPr>
          <p:nvPr>
            <p:ph type="sldNum" sz="quarter" idx="12"/>
          </p:nvPr>
        </p:nvSpPr>
        <p:spPr>
          <a:xfrm>
            <a:off x="0" y="6492875"/>
            <a:ext cx="381000"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38</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966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F96AA5D-2FFB-D1C1-1CED-EC2BA8FBCF77}"/>
              </a:ext>
            </a:extLst>
          </p:cNvPr>
          <p:cNvSpPr txBox="1"/>
          <p:nvPr/>
        </p:nvSpPr>
        <p:spPr>
          <a:xfrm>
            <a:off x="1369255" y="683850"/>
            <a:ext cx="10053711" cy="1938992"/>
          </a:xfrm>
          <a:prstGeom prst="rect">
            <a:avLst/>
          </a:prstGeom>
          <a:noFill/>
        </p:spPr>
        <p:txBody>
          <a:bodyPr wrap="square">
            <a:spAutoFit/>
          </a:bodyPr>
          <a:lstStyle/>
          <a:p>
            <a:pPr algn="just"/>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森林劣化（</a:t>
            </a:r>
            <a:r>
              <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Forest degradation</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 </a:t>
            </a:r>
            <a:endPar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3.12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森林劣化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Forest degradation</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p>
          <a:p>
            <a:pPr indent="13335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森林被覆の構造的変化であり、以下の転換の形態をとる：</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335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原生林または天然生林のプランテーション</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またはその他の樹木地への転換</a:t>
            </a:r>
          </a:p>
          <a:p>
            <a:pPr indent="133350" algn="just"/>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b)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原生林から育成林への転換。</a:t>
            </a:r>
          </a:p>
        </p:txBody>
      </p:sp>
      <p:sp>
        <p:nvSpPr>
          <p:cNvPr id="5" name="テキスト ボックス 4">
            <a:extLst>
              <a:ext uri="{FF2B5EF4-FFF2-40B4-BE49-F238E27FC236}">
                <a16:creationId xmlns:a16="http://schemas.microsoft.com/office/drawing/2014/main" id="{EC336610-FB35-5D2F-DBCC-6E2110A71431}"/>
              </a:ext>
            </a:extLst>
          </p:cNvPr>
          <p:cNvSpPr txBox="1"/>
          <p:nvPr/>
        </p:nvSpPr>
        <p:spPr>
          <a:xfrm>
            <a:off x="1369254" y="3105442"/>
            <a:ext cx="10053711" cy="2862322"/>
          </a:xfrm>
          <a:prstGeom prst="rect">
            <a:avLst/>
          </a:prstGeom>
          <a:noFill/>
        </p:spPr>
        <p:txBody>
          <a:bodyPr wrap="square">
            <a:spAutoFit/>
          </a:bodyPr>
          <a:lstStyle/>
          <a:p>
            <a:pPr algn="just"/>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育成林（</a:t>
            </a:r>
            <a:r>
              <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planted forest</a:t>
            </a:r>
            <a:r>
              <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rPr>
              <a:t>）</a:t>
            </a:r>
            <a:endParaRPr lang="en-US"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endParaRPr lang="ja-JP" altLang="ja-JP" sz="2000" b="1" kern="100" dirty="0">
              <a:solidFill>
                <a:srgbClr val="0070C0"/>
              </a:solidFill>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3.28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育成林</a:t>
            </a:r>
          </a:p>
          <a:p>
            <a:pPr marL="1333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主に植林および</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または意図的な播種によって育成された樹木で構成されている森林。</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ただし、植林または播種された樹木が成熟時に成長株の</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50%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以上を構成すると予想</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される場合に限る。 これには、以前に植林された、または播種により育成された樹木か</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1333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らなる雑木林が含まれる。</a:t>
            </a:r>
          </a:p>
          <a:p>
            <a:pPr marL="133350" algn="just"/>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注意書</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定義を適用するにあたっては、国の森林用語と法的要件を考慮する必要がある。</a:t>
            </a:r>
          </a:p>
          <a:p>
            <a:pPr algn="just"/>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7CAFC5E8-4565-5BCE-8925-F79A86C707EC}"/>
              </a:ext>
            </a:extLst>
          </p:cNvPr>
          <p:cNvSpPr>
            <a:spLocks noGrp="1"/>
          </p:cNvSpPr>
          <p:nvPr>
            <p:ph type="sldNum" sz="quarter" idx="12"/>
          </p:nvPr>
        </p:nvSpPr>
        <p:spPr>
          <a:xfrm>
            <a:off x="0" y="6492875"/>
            <a:ext cx="354367"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39</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6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5">
            <a:extLst>
              <a:ext uri="{FF2B5EF4-FFF2-40B4-BE49-F238E27FC236}">
                <a16:creationId xmlns:a16="http://schemas.microsoft.com/office/drawing/2014/main" id="{BCBF7BD1-FDAB-1020-2619-8D393C418F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7374" y="2355694"/>
            <a:ext cx="6751016" cy="2322258"/>
          </a:xfrm>
        </p:spPr>
      </p:pic>
      <p:sp>
        <p:nvSpPr>
          <p:cNvPr id="4" name="Slide Number Placeholder 3">
            <a:extLst>
              <a:ext uri="{FF2B5EF4-FFF2-40B4-BE49-F238E27FC236}">
                <a16:creationId xmlns:a16="http://schemas.microsoft.com/office/drawing/2014/main" id="{4179B218-F3AD-4A58-B7FF-661175CECFF8}"/>
              </a:ext>
            </a:extLst>
          </p:cNvPr>
          <p:cNvSpPr>
            <a:spLocks noGrp="1"/>
          </p:cNvSpPr>
          <p:nvPr>
            <p:ph type="sldNum" sz="quarter" idx="11"/>
          </p:nvPr>
        </p:nvSpPr>
        <p:spPr>
          <a:xfrm>
            <a:off x="0" y="6587728"/>
            <a:ext cx="467916" cy="270272"/>
          </a:xfrm>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pPr defTabSz="685800">
              <a:defRPr/>
            </a:pPr>
            <a:fld id="{9ABA504D-CF61-4EBC-9064-59ABEA59BDB4}" type="slidenum">
              <a:rPr lang="en-US" altLang="en-CH" sz="1200">
                <a:solidFill>
                  <a:srgbClr val="555555"/>
                </a:solidFill>
              </a:rPr>
              <a:pPr defTabSz="685800">
                <a:defRPr/>
              </a:pPr>
              <a:t>4</a:t>
            </a:fld>
            <a:endParaRPr lang="en-US" altLang="en-CH" sz="1200" dirty="0">
              <a:solidFill>
                <a:srgbClr val="555555"/>
              </a:solidFill>
            </a:endParaRPr>
          </a:p>
        </p:txBody>
      </p:sp>
      <p:sp>
        <p:nvSpPr>
          <p:cNvPr id="183301" name="Rectangle 4">
            <a:extLst>
              <a:ext uri="{FF2B5EF4-FFF2-40B4-BE49-F238E27FC236}">
                <a16:creationId xmlns:a16="http://schemas.microsoft.com/office/drawing/2014/main" id="{367B1D29-669B-4777-BA0B-D05027ABF572}"/>
              </a:ext>
            </a:extLst>
          </p:cNvPr>
          <p:cNvSpPr>
            <a:spLocks noChangeArrowheads="1"/>
          </p:cNvSpPr>
          <p:nvPr/>
        </p:nvSpPr>
        <p:spPr bwMode="auto">
          <a:xfrm>
            <a:off x="3392412" y="3123135"/>
            <a:ext cx="3429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fr-FR" sz="1350" dirty="0">
                <a:solidFill>
                  <a:srgbClr val="000000"/>
                </a:solidFill>
                <a:latin typeface="Calibri" panose="020F0502020204030204" pitchFamily="34" charset="0"/>
              </a:rPr>
              <a:t>	</a:t>
            </a:r>
          </a:p>
        </p:txBody>
      </p:sp>
      <p:grpSp>
        <p:nvGrpSpPr>
          <p:cNvPr id="25" name="グループ化 24">
            <a:extLst>
              <a:ext uri="{FF2B5EF4-FFF2-40B4-BE49-F238E27FC236}">
                <a16:creationId xmlns:a16="http://schemas.microsoft.com/office/drawing/2014/main" id="{B2CF119A-D5A9-29F1-6DBB-81A131F80848}"/>
              </a:ext>
            </a:extLst>
          </p:cNvPr>
          <p:cNvGrpSpPr/>
          <p:nvPr/>
        </p:nvGrpSpPr>
        <p:grpSpPr>
          <a:xfrm>
            <a:off x="10054707" y="5457355"/>
            <a:ext cx="1809365" cy="1109456"/>
            <a:chOff x="10054707" y="5457355"/>
            <a:chExt cx="1809365" cy="1109456"/>
          </a:xfrm>
        </p:grpSpPr>
        <p:pic>
          <p:nvPicPr>
            <p:cNvPr id="2" name="図 1">
              <a:extLst>
                <a:ext uri="{FF2B5EF4-FFF2-40B4-BE49-F238E27FC236}">
                  <a16:creationId xmlns:a16="http://schemas.microsoft.com/office/drawing/2014/main" id="{A3176C0E-A247-4D52-E83D-B82D7BAE5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467" y="5457355"/>
              <a:ext cx="836605" cy="1109456"/>
            </a:xfrm>
            <a:prstGeom prst="rect">
              <a:avLst/>
            </a:prstGeom>
          </p:spPr>
        </p:pic>
        <p:pic>
          <p:nvPicPr>
            <p:cNvPr id="3" name="Picture 3">
              <a:extLst>
                <a:ext uri="{FF2B5EF4-FFF2-40B4-BE49-F238E27FC236}">
                  <a16:creationId xmlns:a16="http://schemas.microsoft.com/office/drawing/2014/main" id="{8160BC33-2FAF-39BD-5797-5BDFD604C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4707" y="5610161"/>
              <a:ext cx="904294" cy="86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a:extLst>
              <a:ext uri="{FF2B5EF4-FFF2-40B4-BE49-F238E27FC236}">
                <a16:creationId xmlns:a16="http://schemas.microsoft.com/office/drawing/2014/main" id="{F69FCA9A-C151-6C14-B4F5-CA5004B5C6DB}"/>
              </a:ext>
            </a:extLst>
          </p:cNvPr>
          <p:cNvSpPr txBox="1"/>
          <p:nvPr/>
        </p:nvSpPr>
        <p:spPr>
          <a:xfrm>
            <a:off x="5520511" y="2461095"/>
            <a:ext cx="1632177" cy="507831"/>
          </a:xfrm>
          <a:prstGeom prst="rect">
            <a:avLst/>
          </a:prstGeom>
          <a:noFill/>
        </p:spPr>
        <p:txBody>
          <a:bodyPr wrap="none" rtlCol="0">
            <a:spAutoFit/>
          </a:bodyPr>
          <a:lstStyle/>
          <a:p>
            <a:pPr algn="ctr"/>
            <a:r>
              <a:rPr kumimoji="1" lang="ja-JP" altLang="en-US" sz="1350" b="1" dirty="0">
                <a:latin typeface="BIZ UDP明朝 Medium" panose="02020500000000000000" pitchFamily="18" charset="-128"/>
                <a:ea typeface="BIZ UDP明朝 Medium" panose="02020500000000000000" pitchFamily="18" charset="-128"/>
              </a:rPr>
              <a:t>原材料の</a:t>
            </a:r>
            <a:endParaRPr kumimoji="1" lang="en-US" altLang="ja-JP" sz="1350" b="1" dirty="0">
              <a:latin typeface="BIZ UDP明朝 Medium" panose="02020500000000000000" pitchFamily="18" charset="-128"/>
              <a:ea typeface="BIZ UDP明朝 Medium" panose="02020500000000000000" pitchFamily="18" charset="-128"/>
            </a:endParaRPr>
          </a:p>
          <a:p>
            <a:pPr algn="ctr"/>
            <a:r>
              <a:rPr kumimoji="1" lang="ja-JP" altLang="en-US" sz="1350" b="1" dirty="0">
                <a:latin typeface="BIZ UDP明朝 Medium" panose="02020500000000000000" pitchFamily="18" charset="-128"/>
                <a:ea typeface="BIZ UDP明朝 Medium" panose="02020500000000000000" pitchFamily="18" charset="-128"/>
              </a:rPr>
              <a:t>認証情報のトレース</a:t>
            </a:r>
          </a:p>
        </p:txBody>
      </p:sp>
      <p:sp>
        <p:nvSpPr>
          <p:cNvPr id="13" name="テキスト ボックス 12">
            <a:extLst>
              <a:ext uri="{FF2B5EF4-FFF2-40B4-BE49-F238E27FC236}">
                <a16:creationId xmlns:a16="http://schemas.microsoft.com/office/drawing/2014/main" id="{573D385B-7774-88AD-687B-79E0E07F9500}"/>
              </a:ext>
            </a:extLst>
          </p:cNvPr>
          <p:cNvSpPr txBox="1"/>
          <p:nvPr/>
        </p:nvSpPr>
        <p:spPr>
          <a:xfrm>
            <a:off x="2693546" y="2448812"/>
            <a:ext cx="1396536" cy="507831"/>
          </a:xfrm>
          <a:prstGeom prst="rect">
            <a:avLst/>
          </a:prstGeom>
          <a:noFill/>
        </p:spPr>
        <p:txBody>
          <a:bodyPr wrap="none" rtlCol="0">
            <a:spAutoFit/>
          </a:bodyPr>
          <a:lstStyle/>
          <a:p>
            <a:pPr algn="ctr"/>
            <a:r>
              <a:rPr kumimoji="1" lang="ja-JP" altLang="en-US" sz="1350" b="1" dirty="0">
                <a:latin typeface="BIZ UDP明朝 Medium" panose="02020500000000000000" pitchFamily="18" charset="-128"/>
                <a:ea typeface="BIZ UDP明朝 Medium" panose="02020500000000000000" pitchFamily="18" charset="-128"/>
              </a:rPr>
              <a:t>持続可能な</a:t>
            </a:r>
            <a:endParaRPr kumimoji="1" lang="en-US" altLang="ja-JP" sz="1350" b="1" dirty="0">
              <a:latin typeface="BIZ UDP明朝 Medium" panose="02020500000000000000" pitchFamily="18" charset="-128"/>
              <a:ea typeface="BIZ UDP明朝 Medium" panose="02020500000000000000" pitchFamily="18" charset="-128"/>
            </a:endParaRPr>
          </a:p>
          <a:p>
            <a:pPr algn="ctr"/>
            <a:r>
              <a:rPr kumimoji="1" lang="ja-JP" altLang="en-US" sz="1350" b="1" dirty="0">
                <a:latin typeface="BIZ UDP明朝 Medium" panose="02020500000000000000" pitchFamily="18" charset="-128"/>
                <a:ea typeface="BIZ UDP明朝 Medium" panose="02020500000000000000" pitchFamily="18" charset="-128"/>
              </a:rPr>
              <a:t>森林管理の促進</a:t>
            </a:r>
          </a:p>
        </p:txBody>
      </p:sp>
      <p:sp>
        <p:nvSpPr>
          <p:cNvPr id="14" name="テキスト ボックス 13">
            <a:extLst>
              <a:ext uri="{FF2B5EF4-FFF2-40B4-BE49-F238E27FC236}">
                <a16:creationId xmlns:a16="http://schemas.microsoft.com/office/drawing/2014/main" id="{7875EB5D-93CA-0E9A-C556-D97B9F7AAAA5}"/>
              </a:ext>
            </a:extLst>
          </p:cNvPr>
          <p:cNvSpPr txBox="1"/>
          <p:nvPr/>
        </p:nvSpPr>
        <p:spPr>
          <a:xfrm>
            <a:off x="4726652" y="5356246"/>
            <a:ext cx="1165704" cy="507831"/>
          </a:xfrm>
          <a:prstGeom prst="rect">
            <a:avLst/>
          </a:prstGeom>
          <a:noFill/>
        </p:spPr>
        <p:txBody>
          <a:bodyPr wrap="none" rtlCol="0">
            <a:spAutoFit/>
          </a:bodyPr>
          <a:lstStyle/>
          <a:p>
            <a:pPr algn="ctr"/>
            <a:r>
              <a:rPr kumimoji="1" lang="ja-JP" altLang="en-US" sz="1350" b="1" dirty="0">
                <a:latin typeface="BIZ UDP明朝 Medium" panose="02020500000000000000" pitchFamily="18" charset="-128"/>
                <a:ea typeface="BIZ UDP明朝 Medium" panose="02020500000000000000" pitchFamily="18" charset="-128"/>
              </a:rPr>
              <a:t>第三者による</a:t>
            </a:r>
            <a:endParaRPr kumimoji="1" lang="en-US" altLang="ja-JP" sz="1350" b="1" dirty="0">
              <a:latin typeface="BIZ UDP明朝 Medium" panose="02020500000000000000" pitchFamily="18" charset="-128"/>
              <a:ea typeface="BIZ UDP明朝 Medium" panose="02020500000000000000" pitchFamily="18" charset="-128"/>
            </a:endParaRPr>
          </a:p>
          <a:p>
            <a:pPr algn="ctr"/>
            <a:r>
              <a:rPr kumimoji="1" lang="ja-JP" altLang="en-US" sz="1350" b="1" dirty="0">
                <a:latin typeface="BIZ UDP明朝 Medium" panose="02020500000000000000" pitchFamily="18" charset="-128"/>
                <a:ea typeface="BIZ UDP明朝 Medium" panose="02020500000000000000" pitchFamily="18" charset="-128"/>
              </a:rPr>
              <a:t>審査・認証</a:t>
            </a:r>
          </a:p>
        </p:txBody>
      </p:sp>
      <p:sp>
        <p:nvSpPr>
          <p:cNvPr id="15" name="四角形: 角を丸くする 14">
            <a:extLst>
              <a:ext uri="{FF2B5EF4-FFF2-40B4-BE49-F238E27FC236}">
                <a16:creationId xmlns:a16="http://schemas.microsoft.com/office/drawing/2014/main" id="{0AE6CA8F-BE1E-FD8E-6604-252FC40F8E63}"/>
              </a:ext>
            </a:extLst>
          </p:cNvPr>
          <p:cNvSpPr/>
          <p:nvPr/>
        </p:nvSpPr>
        <p:spPr>
          <a:xfrm>
            <a:off x="2104051" y="4045849"/>
            <a:ext cx="2534308" cy="7454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BIZ UDP明朝 Medium" panose="02020500000000000000" pitchFamily="18" charset="-128"/>
                <a:ea typeface="BIZ UDP明朝 Medium" panose="02020500000000000000" pitchFamily="18" charset="-128"/>
              </a:rPr>
              <a:t>FM</a:t>
            </a:r>
            <a:r>
              <a:rPr kumimoji="1" lang="ja-JP" altLang="en-US" sz="2000" b="1" dirty="0">
                <a:latin typeface="BIZ UDP明朝 Medium" panose="02020500000000000000" pitchFamily="18" charset="-128"/>
                <a:ea typeface="BIZ UDP明朝 Medium" panose="02020500000000000000" pitchFamily="18" charset="-128"/>
              </a:rPr>
              <a:t>（森林管理認証</a:t>
            </a:r>
            <a:r>
              <a:rPr kumimoji="1" lang="ja-JP" altLang="en-US" sz="1350" b="1" dirty="0">
                <a:latin typeface="BIZ UDP明朝 Medium" panose="02020500000000000000" pitchFamily="18" charset="-128"/>
                <a:ea typeface="BIZ UDP明朝 Medium" panose="02020500000000000000" pitchFamily="18" charset="-128"/>
              </a:rPr>
              <a:t>）</a:t>
            </a:r>
          </a:p>
        </p:txBody>
      </p:sp>
      <p:sp>
        <p:nvSpPr>
          <p:cNvPr id="16" name="四角形: 角を丸くする 15">
            <a:extLst>
              <a:ext uri="{FF2B5EF4-FFF2-40B4-BE49-F238E27FC236}">
                <a16:creationId xmlns:a16="http://schemas.microsoft.com/office/drawing/2014/main" id="{6B07B8CC-AB0E-37CB-50C5-3C8FE6489856}"/>
              </a:ext>
            </a:extLst>
          </p:cNvPr>
          <p:cNvSpPr/>
          <p:nvPr/>
        </p:nvSpPr>
        <p:spPr>
          <a:xfrm>
            <a:off x="5686842" y="4053292"/>
            <a:ext cx="2361891" cy="6679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BIZ UDP明朝 Medium" panose="02020500000000000000" pitchFamily="18" charset="-128"/>
                <a:ea typeface="BIZ UDP明朝 Medium" panose="02020500000000000000" pitchFamily="18" charset="-128"/>
              </a:rPr>
              <a:t>CoC</a:t>
            </a:r>
            <a:r>
              <a:rPr kumimoji="1" lang="ja-JP" altLang="en-US" sz="2000" b="1" dirty="0">
                <a:latin typeface="BIZ UDP明朝 Medium" panose="02020500000000000000" pitchFamily="18" charset="-128"/>
                <a:ea typeface="BIZ UDP明朝 Medium" panose="02020500000000000000" pitchFamily="18" charset="-128"/>
              </a:rPr>
              <a:t>認証</a:t>
            </a:r>
          </a:p>
        </p:txBody>
      </p:sp>
      <p:sp>
        <p:nvSpPr>
          <p:cNvPr id="17" name="矢印: 右 16">
            <a:extLst>
              <a:ext uri="{FF2B5EF4-FFF2-40B4-BE49-F238E27FC236}">
                <a16:creationId xmlns:a16="http://schemas.microsoft.com/office/drawing/2014/main" id="{A5E01B51-F554-2C95-F101-43245C1AE95B}"/>
              </a:ext>
            </a:extLst>
          </p:cNvPr>
          <p:cNvSpPr/>
          <p:nvPr/>
        </p:nvSpPr>
        <p:spPr>
          <a:xfrm>
            <a:off x="4723169" y="4254186"/>
            <a:ext cx="958097" cy="231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テキスト ボックス 17">
            <a:extLst>
              <a:ext uri="{FF2B5EF4-FFF2-40B4-BE49-F238E27FC236}">
                <a16:creationId xmlns:a16="http://schemas.microsoft.com/office/drawing/2014/main" id="{811964DE-FB96-D669-2D1F-173AB2FC4766}"/>
              </a:ext>
            </a:extLst>
          </p:cNvPr>
          <p:cNvSpPr txBox="1"/>
          <p:nvPr/>
        </p:nvSpPr>
        <p:spPr>
          <a:xfrm>
            <a:off x="5966983" y="4832216"/>
            <a:ext cx="2420856" cy="1107996"/>
          </a:xfrm>
          <a:prstGeom prst="rect">
            <a:avLst/>
          </a:prstGeom>
          <a:noFill/>
        </p:spPr>
        <p:txBody>
          <a:bodyPr wrap="none" rtlCol="0">
            <a:spAutoFit/>
          </a:bodyPr>
          <a:lstStyle/>
          <a:p>
            <a:r>
              <a:rPr kumimoji="1" lang="ja-JP" altLang="en-US" sz="1100" dirty="0">
                <a:latin typeface="BIZ UDP明朝 Medium" panose="02020500000000000000" pitchFamily="18" charset="-128"/>
                <a:ea typeface="BIZ UDP明朝 Medium" panose="02020500000000000000" pitchFamily="18" charset="-128"/>
              </a:rPr>
              <a:t>・</a:t>
            </a:r>
            <a:r>
              <a:rPr kumimoji="1" lang="en-US" altLang="ja-JP" sz="1100" b="1" dirty="0">
                <a:latin typeface="BIZ UDP明朝 Medium" panose="02020500000000000000" pitchFamily="18" charset="-128"/>
                <a:ea typeface="BIZ UDP明朝 Medium" panose="02020500000000000000" pitchFamily="18" charset="-128"/>
              </a:rPr>
              <a:t>CoC</a:t>
            </a:r>
            <a:r>
              <a:rPr kumimoji="1" lang="ja-JP" altLang="en-US" sz="1100" b="1" dirty="0">
                <a:latin typeface="BIZ UDP明朝 Medium" panose="02020500000000000000" pitchFamily="18" charset="-128"/>
                <a:ea typeface="BIZ UDP明朝 Medium" panose="02020500000000000000" pitchFamily="18" charset="-128"/>
              </a:rPr>
              <a:t>の方式</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P明朝 Medium" panose="02020500000000000000" pitchFamily="18" charset="-128"/>
                <a:ea typeface="BIZ UDP明朝 Medium" panose="02020500000000000000" pitchFamily="18" charset="-128"/>
              </a:rPr>
              <a:t>・</a:t>
            </a:r>
            <a:r>
              <a:rPr kumimoji="1" lang="en-US" altLang="ja-JP" sz="1100" b="1" dirty="0">
                <a:latin typeface="BIZ UDP明朝 Medium" panose="02020500000000000000" pitchFamily="18" charset="-128"/>
                <a:ea typeface="BIZ UDP明朝 Medium" panose="02020500000000000000" pitchFamily="18" charset="-128"/>
              </a:rPr>
              <a:t>DDS</a:t>
            </a:r>
            <a:r>
              <a:rPr kumimoji="1" lang="ja-JP" altLang="en-US" sz="1100" b="1" dirty="0">
                <a:latin typeface="BIZ UDP明朝 Medium" panose="02020500000000000000" pitchFamily="18" charset="-128"/>
                <a:ea typeface="BIZ UDP明朝 Medium" panose="02020500000000000000" pitchFamily="18" charset="-128"/>
              </a:rPr>
              <a:t>実施</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問題のある出処チェック</a:t>
            </a:r>
            <a:r>
              <a:rPr kumimoji="1" lang="en-US" altLang="ja-JP" sz="1100" b="1" dirty="0">
                <a:latin typeface="BIZ UDP明朝 Medium" panose="02020500000000000000" pitchFamily="18" charset="-128"/>
                <a:ea typeface="BIZ UDP明朝 Medium" panose="02020500000000000000" pitchFamily="18" charset="-128"/>
              </a:rPr>
              <a:t>)</a:t>
            </a:r>
          </a:p>
          <a:p>
            <a:r>
              <a:rPr kumimoji="1" lang="ja-JP" altLang="en-US" sz="1100" b="1" dirty="0">
                <a:latin typeface="BIZ UDP明朝 Medium" panose="02020500000000000000" pitchFamily="18" charset="-128"/>
                <a:ea typeface="BIZ UDP明朝 Medium" panose="02020500000000000000" pitchFamily="18" charset="-128"/>
              </a:rPr>
              <a:t>　違法伐採材が入っていないか？</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P明朝 Medium" panose="02020500000000000000" pitchFamily="18" charset="-128"/>
                <a:ea typeface="BIZ UDP明朝 Medium" panose="02020500000000000000" pitchFamily="18" charset="-128"/>
              </a:rPr>
              <a:t>　出処に問題のある材はないか？</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P明朝 Medium" panose="02020500000000000000" pitchFamily="18" charset="-128"/>
                <a:ea typeface="BIZ UDP明朝 Medium" panose="02020500000000000000" pitchFamily="18" charset="-128"/>
              </a:rPr>
              <a:t>　国、樹種、など</a:t>
            </a:r>
            <a:endParaRPr kumimoji="1" lang="en-US" altLang="ja-JP" sz="1100" b="1" dirty="0">
              <a:latin typeface="BIZ UDP明朝 Medium" panose="02020500000000000000" pitchFamily="18" charset="-128"/>
              <a:ea typeface="BIZ UDP明朝 Medium" panose="02020500000000000000" pitchFamily="18" charset="-128"/>
            </a:endParaRPr>
          </a:p>
          <a:p>
            <a:r>
              <a:rPr kumimoji="1" lang="ja-JP" altLang="en-US" sz="1100" b="1" dirty="0">
                <a:latin typeface="BIZ UDP明朝 Medium" panose="02020500000000000000" pitchFamily="18" charset="-128"/>
                <a:ea typeface="BIZ UDP明朝 Medium" panose="02020500000000000000" pitchFamily="18" charset="-128"/>
              </a:rPr>
              <a:t>・商標の使用</a:t>
            </a:r>
          </a:p>
        </p:txBody>
      </p:sp>
      <p:sp>
        <p:nvSpPr>
          <p:cNvPr id="19" name="四角形: 角を丸くする 18">
            <a:extLst>
              <a:ext uri="{FF2B5EF4-FFF2-40B4-BE49-F238E27FC236}">
                <a16:creationId xmlns:a16="http://schemas.microsoft.com/office/drawing/2014/main" id="{CF37C2D7-1125-644E-069A-3408DBA7B879}"/>
              </a:ext>
            </a:extLst>
          </p:cNvPr>
          <p:cNvSpPr/>
          <p:nvPr/>
        </p:nvSpPr>
        <p:spPr>
          <a:xfrm>
            <a:off x="7987061" y="3967496"/>
            <a:ext cx="864096" cy="59406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p>
        </p:txBody>
      </p:sp>
      <p:pic>
        <p:nvPicPr>
          <p:cNvPr id="20" name="図 19">
            <a:extLst>
              <a:ext uri="{FF2B5EF4-FFF2-40B4-BE49-F238E27FC236}">
                <a16:creationId xmlns:a16="http://schemas.microsoft.com/office/drawing/2014/main" id="{38EEDF93-177E-8EE0-1FA3-0C3E4EBC0DCB}"/>
              </a:ext>
            </a:extLst>
          </p:cNvPr>
          <p:cNvPicPr>
            <a:picLocks noChangeAspect="1"/>
          </p:cNvPicPr>
          <p:nvPr/>
        </p:nvPicPr>
        <p:blipFill rotWithShape="1">
          <a:blip r:embed="rId5"/>
          <a:srcRect l="5882" t="12403" b="5185"/>
          <a:stretch/>
        </p:blipFill>
        <p:spPr>
          <a:xfrm>
            <a:off x="8310992" y="4077003"/>
            <a:ext cx="864096" cy="469421"/>
          </a:xfrm>
          <a:prstGeom prst="rect">
            <a:avLst/>
          </a:prstGeom>
        </p:spPr>
      </p:pic>
      <p:pic>
        <p:nvPicPr>
          <p:cNvPr id="21" name="Picture 2" descr="牛乳パックのイラスト（1L）（2カット） - イラストくん">
            <a:extLst>
              <a:ext uri="{FF2B5EF4-FFF2-40B4-BE49-F238E27FC236}">
                <a16:creationId xmlns:a16="http://schemas.microsoft.com/office/drawing/2014/main" id="{5A43F733-FBB7-FD81-5C45-C8279CE051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4258" y="4099551"/>
            <a:ext cx="424323" cy="424323"/>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descr="挿絵 が含まれている画像&#10;&#10;自動的に生成された説明">
            <a:extLst>
              <a:ext uri="{FF2B5EF4-FFF2-40B4-BE49-F238E27FC236}">
                <a16:creationId xmlns:a16="http://schemas.microsoft.com/office/drawing/2014/main" id="{914EBD8F-AAE2-D3BA-939B-D781A2D0F8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9179" y="3408877"/>
            <a:ext cx="70643" cy="93682"/>
          </a:xfrm>
          <a:prstGeom prst="rect">
            <a:avLst/>
          </a:prstGeom>
        </p:spPr>
      </p:pic>
      <p:sp>
        <p:nvSpPr>
          <p:cNvPr id="8" name="四角形: 角を丸くする 7">
            <a:extLst>
              <a:ext uri="{FF2B5EF4-FFF2-40B4-BE49-F238E27FC236}">
                <a16:creationId xmlns:a16="http://schemas.microsoft.com/office/drawing/2014/main" id="{D0A07F03-229D-5F9E-D8DD-4B8EE570E6DB}"/>
              </a:ext>
            </a:extLst>
          </p:cNvPr>
          <p:cNvSpPr/>
          <p:nvPr/>
        </p:nvSpPr>
        <p:spPr>
          <a:xfrm>
            <a:off x="2625933" y="4993499"/>
            <a:ext cx="1348440" cy="3005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b="1" dirty="0">
                <a:latin typeface="BIZ UDP明朝 Medium" panose="02020500000000000000" pitchFamily="18" charset="-128"/>
                <a:ea typeface="BIZ UDP明朝 Medium" panose="02020500000000000000" pitchFamily="18" charset="-128"/>
              </a:rPr>
              <a:t>SGEC</a:t>
            </a:r>
            <a:r>
              <a:rPr kumimoji="1" lang="ja-JP" altLang="en-US" sz="1400" b="1" dirty="0">
                <a:latin typeface="BIZ UDP明朝 Medium" panose="02020500000000000000" pitchFamily="18" charset="-128"/>
                <a:ea typeface="BIZ UDP明朝 Medium" panose="02020500000000000000" pitchFamily="18" charset="-128"/>
              </a:rPr>
              <a:t>認証林</a:t>
            </a:r>
          </a:p>
        </p:txBody>
      </p:sp>
      <p:sp>
        <p:nvSpPr>
          <p:cNvPr id="9" name="四角形: 角を丸くする 8">
            <a:extLst>
              <a:ext uri="{FF2B5EF4-FFF2-40B4-BE49-F238E27FC236}">
                <a16:creationId xmlns:a16="http://schemas.microsoft.com/office/drawing/2014/main" id="{9C60AD3F-9293-988B-2580-8DCAB9A600AB}"/>
              </a:ext>
            </a:extLst>
          </p:cNvPr>
          <p:cNvSpPr/>
          <p:nvPr/>
        </p:nvSpPr>
        <p:spPr>
          <a:xfrm>
            <a:off x="9506578" y="4040778"/>
            <a:ext cx="1452423" cy="317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50" b="1" dirty="0">
                <a:latin typeface="BIZ UDP明朝 Medium" panose="02020500000000000000" pitchFamily="18" charset="-128"/>
                <a:ea typeface="BIZ UDP明朝 Medium" panose="02020500000000000000" pitchFamily="18" charset="-128"/>
              </a:rPr>
              <a:t>SGEC</a:t>
            </a:r>
            <a:r>
              <a:rPr kumimoji="1" lang="ja-JP" altLang="en-US" sz="1350" b="1" dirty="0">
                <a:latin typeface="BIZ UDP明朝 Medium" panose="02020500000000000000" pitchFamily="18" charset="-128"/>
                <a:ea typeface="BIZ UDP明朝 Medium" panose="02020500000000000000" pitchFamily="18" charset="-128"/>
              </a:rPr>
              <a:t>認証製品</a:t>
            </a:r>
          </a:p>
        </p:txBody>
      </p:sp>
      <p:sp>
        <p:nvSpPr>
          <p:cNvPr id="10" name="四角形: 角を丸くする 9">
            <a:extLst>
              <a:ext uri="{FF2B5EF4-FFF2-40B4-BE49-F238E27FC236}">
                <a16:creationId xmlns:a16="http://schemas.microsoft.com/office/drawing/2014/main" id="{B7E2336E-36B8-FB69-C731-58863D01E107}"/>
              </a:ext>
            </a:extLst>
          </p:cNvPr>
          <p:cNvSpPr/>
          <p:nvPr/>
        </p:nvSpPr>
        <p:spPr>
          <a:xfrm>
            <a:off x="9496100" y="4387619"/>
            <a:ext cx="1452423" cy="317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50" b="1" dirty="0">
                <a:latin typeface="BIZ UDP明朝 Medium" panose="02020500000000000000" pitchFamily="18" charset="-128"/>
                <a:ea typeface="BIZ UDP明朝 Medium" panose="02020500000000000000" pitchFamily="18" charset="-128"/>
              </a:rPr>
              <a:t>PEFC</a:t>
            </a:r>
            <a:r>
              <a:rPr kumimoji="1" lang="ja-JP" altLang="en-US" sz="1350" b="1" dirty="0">
                <a:latin typeface="BIZ UDP明朝 Medium" panose="02020500000000000000" pitchFamily="18" charset="-128"/>
                <a:ea typeface="BIZ UDP明朝 Medium" panose="02020500000000000000" pitchFamily="18" charset="-128"/>
              </a:rPr>
              <a:t>認証製品</a:t>
            </a:r>
          </a:p>
        </p:txBody>
      </p:sp>
      <p:sp>
        <p:nvSpPr>
          <p:cNvPr id="23" name="四角形: 角を丸くする 22">
            <a:extLst>
              <a:ext uri="{FF2B5EF4-FFF2-40B4-BE49-F238E27FC236}">
                <a16:creationId xmlns:a16="http://schemas.microsoft.com/office/drawing/2014/main" id="{8061FC15-3816-A2D3-8E9A-A964C8A8891C}"/>
              </a:ext>
            </a:extLst>
          </p:cNvPr>
          <p:cNvSpPr/>
          <p:nvPr/>
        </p:nvSpPr>
        <p:spPr>
          <a:xfrm>
            <a:off x="4652150" y="4904110"/>
            <a:ext cx="1342291" cy="2571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50" b="1" dirty="0">
                <a:latin typeface="BIZ UDP明朝 Medium" panose="02020500000000000000" pitchFamily="18" charset="-128"/>
                <a:ea typeface="BIZ UDP明朝 Medium" panose="02020500000000000000" pitchFamily="18" charset="-128"/>
              </a:rPr>
              <a:t>PEFC</a:t>
            </a:r>
            <a:r>
              <a:rPr kumimoji="1" lang="ja-JP" altLang="en-US" sz="1350" b="1" dirty="0">
                <a:latin typeface="BIZ UDP明朝 Medium" panose="02020500000000000000" pitchFamily="18" charset="-128"/>
                <a:ea typeface="BIZ UDP明朝 Medium" panose="02020500000000000000" pitchFamily="18" charset="-128"/>
              </a:rPr>
              <a:t>認証材</a:t>
            </a:r>
          </a:p>
        </p:txBody>
      </p:sp>
      <p:sp>
        <p:nvSpPr>
          <p:cNvPr id="5" name="四角形: 角を丸くする 4">
            <a:extLst>
              <a:ext uri="{FF2B5EF4-FFF2-40B4-BE49-F238E27FC236}">
                <a16:creationId xmlns:a16="http://schemas.microsoft.com/office/drawing/2014/main" id="{0D2E1B24-1AA5-A230-7D83-B1130878F224}"/>
              </a:ext>
            </a:extLst>
          </p:cNvPr>
          <p:cNvSpPr/>
          <p:nvPr/>
        </p:nvSpPr>
        <p:spPr>
          <a:xfrm>
            <a:off x="4638359" y="4520402"/>
            <a:ext cx="1342291" cy="300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50" b="1" dirty="0">
                <a:latin typeface="BIZ UDP明朝 Medium" panose="02020500000000000000" pitchFamily="18" charset="-128"/>
                <a:ea typeface="BIZ UDP明朝 Medium" panose="02020500000000000000" pitchFamily="18" charset="-128"/>
              </a:rPr>
              <a:t>SGEC</a:t>
            </a:r>
            <a:r>
              <a:rPr kumimoji="1" lang="ja-JP" altLang="en-US" sz="1350" b="1" dirty="0">
                <a:latin typeface="BIZ UDP明朝 Medium" panose="02020500000000000000" pitchFamily="18" charset="-128"/>
                <a:ea typeface="BIZ UDP明朝 Medium" panose="02020500000000000000" pitchFamily="18" charset="-128"/>
              </a:rPr>
              <a:t>認証材</a:t>
            </a:r>
          </a:p>
        </p:txBody>
      </p:sp>
      <p:sp>
        <p:nvSpPr>
          <p:cNvPr id="6" name="タイトル 1">
            <a:extLst>
              <a:ext uri="{FF2B5EF4-FFF2-40B4-BE49-F238E27FC236}">
                <a16:creationId xmlns:a16="http://schemas.microsoft.com/office/drawing/2014/main" id="{A46ABA21-49E1-5995-3792-D2FA15870417}"/>
              </a:ext>
            </a:extLst>
          </p:cNvPr>
          <p:cNvSpPr txBox="1">
            <a:spLocks/>
          </p:cNvSpPr>
          <p:nvPr/>
        </p:nvSpPr>
        <p:spPr bwMode="gray">
          <a:xfrm>
            <a:off x="2738026" y="292649"/>
            <a:ext cx="6532563" cy="1036637"/>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000" b="0" kern="1200" cap="none" baseline="0">
                <a:solidFill>
                  <a:schemeClr val="accent1"/>
                </a:solidFill>
                <a:latin typeface="+mj-lt"/>
                <a:ea typeface="+mj-ea"/>
                <a:cs typeface="+mj-cs"/>
              </a:defRPr>
            </a:lvl1pPr>
          </a:lstStyle>
          <a:p>
            <a:r>
              <a:rPr kumimoji="1" lang="ja-JP" altLang="en-US" dirty="0">
                <a:latin typeface="BIZ UDP明朝 Medium" panose="02020500000000000000" pitchFamily="18" charset="-128"/>
                <a:ea typeface="BIZ UDP明朝 Medium" panose="02020500000000000000" pitchFamily="18" charset="-128"/>
              </a:rPr>
              <a:t>森林認証の仕組み～森林から製品まで</a:t>
            </a:r>
          </a:p>
        </p:txBody>
      </p:sp>
      <p:sp>
        <p:nvSpPr>
          <p:cNvPr id="7" name="テキスト ボックス 6">
            <a:extLst>
              <a:ext uri="{FF2B5EF4-FFF2-40B4-BE49-F238E27FC236}">
                <a16:creationId xmlns:a16="http://schemas.microsoft.com/office/drawing/2014/main" id="{653F4212-145A-44BE-7F96-D2119A60EA7D}"/>
              </a:ext>
            </a:extLst>
          </p:cNvPr>
          <p:cNvSpPr txBox="1"/>
          <p:nvPr/>
        </p:nvSpPr>
        <p:spPr>
          <a:xfrm>
            <a:off x="5520511" y="1994690"/>
            <a:ext cx="1665842" cy="584775"/>
          </a:xfrm>
          <a:prstGeom prst="rect">
            <a:avLst/>
          </a:prstGeom>
          <a:noFill/>
        </p:spPr>
        <p:txBody>
          <a:bodyPr wrap="none" rtlCol="0">
            <a:spAutoFit/>
          </a:bodyPr>
          <a:lstStyle/>
          <a:p>
            <a:pPr algn="ctr"/>
            <a:r>
              <a:rPr kumimoji="1" lang="ja-JP" altLang="en-US" sz="1400" b="1" dirty="0">
                <a:latin typeface="BIZ UDP明朝 Medium" panose="02020500000000000000" pitchFamily="18" charset="-128"/>
                <a:ea typeface="BIZ UDP明朝 Medium" panose="02020500000000000000" pitchFamily="18" charset="-128"/>
              </a:rPr>
              <a:t>認証材・</a:t>
            </a:r>
            <a:endParaRPr kumimoji="1" lang="en-US" altLang="ja-JP" sz="1400" b="1" dirty="0">
              <a:latin typeface="BIZ UDP明朝 Medium" panose="02020500000000000000" pitchFamily="18" charset="-128"/>
              <a:ea typeface="BIZ UDP明朝 Medium" panose="02020500000000000000" pitchFamily="18" charset="-128"/>
            </a:endParaRPr>
          </a:p>
          <a:p>
            <a:pPr algn="ctr"/>
            <a:r>
              <a:rPr kumimoji="1" lang="ja-JP" altLang="en-US" sz="1400" b="1" dirty="0">
                <a:latin typeface="BIZ UDP明朝 Medium" panose="02020500000000000000" pitchFamily="18" charset="-128"/>
                <a:ea typeface="BIZ UDP明朝 Medium" panose="02020500000000000000" pitchFamily="18" charset="-128"/>
              </a:rPr>
              <a:t>非認証材の分別</a:t>
            </a:r>
            <a:r>
              <a:rPr kumimoji="1" lang="ja-JP" altLang="en-US" dirty="0"/>
              <a:t>、</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173215-95C6-294B-0A25-C346F120A985}"/>
              </a:ext>
            </a:extLst>
          </p:cNvPr>
          <p:cNvPicPr>
            <a:picLocks noChangeAspect="1"/>
          </p:cNvPicPr>
          <p:nvPr/>
        </p:nvPicPr>
        <p:blipFill>
          <a:blip r:embed="rId2"/>
          <a:stretch>
            <a:fillRect/>
          </a:stretch>
        </p:blipFill>
        <p:spPr>
          <a:xfrm>
            <a:off x="1013703" y="1250468"/>
            <a:ext cx="10164594" cy="4982270"/>
          </a:xfrm>
          <a:prstGeom prst="rect">
            <a:avLst/>
          </a:prstGeom>
        </p:spPr>
      </p:pic>
      <p:sp>
        <p:nvSpPr>
          <p:cNvPr id="4" name="テキスト ボックス 3">
            <a:extLst>
              <a:ext uri="{FF2B5EF4-FFF2-40B4-BE49-F238E27FC236}">
                <a16:creationId xmlns:a16="http://schemas.microsoft.com/office/drawing/2014/main" id="{8B4365D6-930A-E970-988A-BF9399FC81AF}"/>
              </a:ext>
            </a:extLst>
          </p:cNvPr>
          <p:cNvSpPr txBox="1"/>
          <p:nvPr/>
        </p:nvSpPr>
        <p:spPr>
          <a:xfrm>
            <a:off x="1507404" y="413756"/>
            <a:ext cx="7933006" cy="1446550"/>
          </a:xfrm>
          <a:prstGeom prst="rect">
            <a:avLst/>
          </a:prstGeom>
          <a:noFill/>
        </p:spPr>
        <p:txBody>
          <a:bodyPr wrap="square">
            <a:spAutoFit/>
          </a:bodyPr>
          <a:lstStyle/>
          <a:p>
            <a:r>
              <a:rPr lang="en-US" altLang="ja-JP" sz="2800" b="1" dirty="0">
                <a:latin typeface="BIZ UDP明朝 Medium" panose="02020500000000000000" pitchFamily="18" charset="-128"/>
                <a:ea typeface="BIZ UDP明朝 Medium" panose="02020500000000000000" pitchFamily="18" charset="-128"/>
              </a:rPr>
              <a:t>EUDR </a:t>
            </a:r>
            <a:r>
              <a:rPr lang="ja-JP" altLang="en-US" sz="2800" b="1" dirty="0">
                <a:latin typeface="BIZ UDP明朝 Medium" panose="02020500000000000000" pitchFamily="18" charset="-128"/>
                <a:ea typeface="BIZ UDP明朝 Medium" panose="02020500000000000000" pitchFamily="18" charset="-128"/>
              </a:rPr>
              <a:t>ディフォレテーション・フリー</a:t>
            </a:r>
            <a:endParaRPr lang="en-US" altLang="ja-JP" sz="2800" b="1" dirty="0">
              <a:latin typeface="BIZ UDP明朝 Medium" panose="02020500000000000000" pitchFamily="18" charset="-128"/>
              <a:ea typeface="BIZ UDP明朝 Medium" panose="02020500000000000000" pitchFamily="18" charset="-128"/>
            </a:endParaRPr>
          </a:p>
          <a:p>
            <a:pPr marL="0" indent="0">
              <a:buNone/>
            </a:pPr>
            <a:r>
              <a:rPr kumimoji="1" lang="ja-JP" altLang="en-US" sz="1600" b="1" dirty="0">
                <a:solidFill>
                  <a:schemeClr val="accent1"/>
                </a:solidFill>
                <a:latin typeface="BIZ UDP明朝 Medium" panose="02020500000000000000" pitchFamily="18" charset="-128"/>
                <a:ea typeface="BIZ UDP明朝 Medium" panose="02020500000000000000" pitchFamily="18" charset="-128"/>
              </a:rPr>
              <a:t>　　森林減少＝森林の農業的利用への転換、に基づくものでないこと</a:t>
            </a:r>
            <a:endParaRPr kumimoji="1" lang="en-US" altLang="ja-JP" sz="1600" b="1" dirty="0">
              <a:solidFill>
                <a:schemeClr val="accent1"/>
              </a:solidFill>
              <a:latin typeface="BIZ UDP明朝 Medium" panose="02020500000000000000" pitchFamily="18" charset="-128"/>
              <a:ea typeface="BIZ UDP明朝 Medium" panose="02020500000000000000" pitchFamily="18" charset="-128"/>
            </a:endParaRPr>
          </a:p>
          <a:p>
            <a:pPr marL="0" indent="0">
              <a:buNone/>
            </a:pPr>
            <a:r>
              <a:rPr kumimoji="1" lang="ja-JP" altLang="en-US" sz="1600" b="1" dirty="0">
                <a:solidFill>
                  <a:schemeClr val="accent1"/>
                </a:solidFill>
                <a:latin typeface="BIZ UDP明朝 Medium" panose="02020500000000000000" pitchFamily="18" charset="-128"/>
                <a:ea typeface="BIZ UDP明朝 Medium" panose="02020500000000000000" pitchFamily="18" charset="-128"/>
              </a:rPr>
              <a:t>　　森林劣化＝木材の場合、森林の構造的変化、をもたらすものでないこと</a:t>
            </a:r>
            <a:endParaRPr kumimoji="1" lang="en-US" altLang="ja-JP" sz="1600" b="1" dirty="0">
              <a:solidFill>
                <a:schemeClr val="accent1"/>
              </a:solidFill>
              <a:latin typeface="BIZ UDP明朝 Medium" panose="02020500000000000000" pitchFamily="18" charset="-128"/>
              <a:ea typeface="BIZ UDP明朝 Medium" panose="02020500000000000000" pitchFamily="18" charset="-128"/>
            </a:endParaRPr>
          </a:p>
          <a:p>
            <a:endParaRPr lang="ja-JP" altLang="en-US" sz="2800" b="1" dirty="0">
              <a:latin typeface="BIZ UDP明朝 Medium" panose="02020500000000000000" pitchFamily="18" charset="-128"/>
              <a:ea typeface="BIZ UDP明朝 Medium" panose="02020500000000000000" pitchFamily="18" charset="-128"/>
            </a:endParaRPr>
          </a:p>
        </p:txBody>
      </p:sp>
      <p:sp>
        <p:nvSpPr>
          <p:cNvPr id="2" name="四角形: 角を丸くする 1">
            <a:extLst>
              <a:ext uri="{FF2B5EF4-FFF2-40B4-BE49-F238E27FC236}">
                <a16:creationId xmlns:a16="http://schemas.microsoft.com/office/drawing/2014/main" id="{DF5FF29A-C534-2C08-28EA-5AF58D9A0797}"/>
              </a:ext>
            </a:extLst>
          </p:cNvPr>
          <p:cNvSpPr/>
          <p:nvPr/>
        </p:nvSpPr>
        <p:spPr>
          <a:xfrm>
            <a:off x="3981153" y="3138713"/>
            <a:ext cx="1252025" cy="115355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BIZ UDP明朝 Medium" panose="02020500000000000000" pitchFamily="18" charset="-128"/>
                <a:ea typeface="BIZ UDP明朝 Medium" panose="02020500000000000000" pitchFamily="18" charset="-128"/>
              </a:rPr>
              <a:t>原生林</a:t>
            </a:r>
            <a:endParaRPr kumimoji="1" lang="ja-JP" altLang="en-US" b="1" dirty="0">
              <a:solidFill>
                <a:schemeClr val="tx1"/>
              </a:solidFill>
            </a:endParaRPr>
          </a:p>
        </p:txBody>
      </p:sp>
      <p:sp>
        <p:nvSpPr>
          <p:cNvPr id="6" name="正方形/長方形 5">
            <a:extLst>
              <a:ext uri="{FF2B5EF4-FFF2-40B4-BE49-F238E27FC236}">
                <a16:creationId xmlns:a16="http://schemas.microsoft.com/office/drawing/2014/main" id="{65EBD62A-BE30-B253-DA29-829952B5B334}"/>
              </a:ext>
            </a:extLst>
          </p:cNvPr>
          <p:cNvSpPr/>
          <p:nvPr/>
        </p:nvSpPr>
        <p:spPr>
          <a:xfrm>
            <a:off x="1463039" y="2027297"/>
            <a:ext cx="6949441" cy="4220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森林劣化とは：</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森林被覆の</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以下の</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構造的変化</a:t>
            </a:r>
            <a:endParaRPr kumimoji="1" lang="ja-JP" altLang="en-US" sz="2000" b="1" dirty="0">
              <a:latin typeface="BIZ UDP明朝 Medium" panose="02020500000000000000" pitchFamily="18" charset="-128"/>
              <a:ea typeface="BIZ UDP明朝 Medium" panose="02020500000000000000" pitchFamily="18" charset="-128"/>
            </a:endParaRPr>
          </a:p>
        </p:txBody>
      </p:sp>
      <p:sp>
        <p:nvSpPr>
          <p:cNvPr id="10" name="四角形: 角を丸くする 9">
            <a:extLst>
              <a:ext uri="{FF2B5EF4-FFF2-40B4-BE49-F238E27FC236}">
                <a16:creationId xmlns:a16="http://schemas.microsoft.com/office/drawing/2014/main" id="{0C90EEC5-FFFF-9C92-074E-CFF931ED0D28}"/>
              </a:ext>
            </a:extLst>
          </p:cNvPr>
          <p:cNvSpPr/>
          <p:nvPr/>
        </p:nvSpPr>
        <p:spPr>
          <a:xfrm>
            <a:off x="5569911" y="3164828"/>
            <a:ext cx="1252025" cy="115355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明朝 Medium" panose="02020500000000000000" pitchFamily="18" charset="-128"/>
                <a:ea typeface="BIZ UDP明朝 Medium" panose="02020500000000000000" pitchFamily="18" charset="-128"/>
              </a:rPr>
              <a:t>天然生林</a:t>
            </a:r>
          </a:p>
        </p:txBody>
      </p:sp>
      <p:sp>
        <p:nvSpPr>
          <p:cNvPr id="11" name="四角形: 角を丸くする 10">
            <a:extLst>
              <a:ext uri="{FF2B5EF4-FFF2-40B4-BE49-F238E27FC236}">
                <a16:creationId xmlns:a16="http://schemas.microsoft.com/office/drawing/2014/main" id="{DFFE2219-D3A2-876B-1039-72716417527E}"/>
              </a:ext>
            </a:extLst>
          </p:cNvPr>
          <p:cNvSpPr/>
          <p:nvPr/>
        </p:nvSpPr>
        <p:spPr>
          <a:xfrm>
            <a:off x="3981153" y="4564995"/>
            <a:ext cx="1252025" cy="115355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育成林</a:t>
            </a:r>
          </a:p>
        </p:txBody>
      </p:sp>
      <p:sp>
        <p:nvSpPr>
          <p:cNvPr id="12" name="四角形: 角を丸くする 11">
            <a:extLst>
              <a:ext uri="{FF2B5EF4-FFF2-40B4-BE49-F238E27FC236}">
                <a16:creationId xmlns:a16="http://schemas.microsoft.com/office/drawing/2014/main" id="{52BCBC9E-DB75-AD27-131A-326D7CD0A705}"/>
              </a:ext>
            </a:extLst>
          </p:cNvPr>
          <p:cNvSpPr/>
          <p:nvPr/>
        </p:nvSpPr>
        <p:spPr>
          <a:xfrm>
            <a:off x="5575979" y="4557938"/>
            <a:ext cx="1252025" cy="115355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明朝 Medium" panose="02020500000000000000" pitchFamily="18" charset="-128"/>
                <a:ea typeface="BIZ UDP明朝 Medium" panose="02020500000000000000" pitchFamily="18" charset="-128"/>
              </a:rPr>
              <a:t>プランテーション森林</a:t>
            </a:r>
          </a:p>
        </p:txBody>
      </p:sp>
      <p:sp>
        <p:nvSpPr>
          <p:cNvPr id="13" name="矢印: 下 12">
            <a:extLst>
              <a:ext uri="{FF2B5EF4-FFF2-40B4-BE49-F238E27FC236}">
                <a16:creationId xmlns:a16="http://schemas.microsoft.com/office/drawing/2014/main" id="{660F35E3-07B2-1A52-D150-5FF729E08E2C}"/>
              </a:ext>
            </a:extLst>
          </p:cNvPr>
          <p:cNvSpPr/>
          <p:nvPr/>
        </p:nvSpPr>
        <p:spPr>
          <a:xfrm>
            <a:off x="4484071" y="4034194"/>
            <a:ext cx="317291" cy="52374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37D9A511-5EA1-BCB9-798A-DD3928613576}"/>
              </a:ext>
            </a:extLst>
          </p:cNvPr>
          <p:cNvSpPr/>
          <p:nvPr/>
        </p:nvSpPr>
        <p:spPr>
          <a:xfrm rot="2866516">
            <a:off x="5115531" y="4410888"/>
            <a:ext cx="683733" cy="24187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AAB0514-580D-0564-3D49-385C38E60B97}"/>
              </a:ext>
            </a:extLst>
          </p:cNvPr>
          <p:cNvSpPr/>
          <p:nvPr/>
        </p:nvSpPr>
        <p:spPr>
          <a:xfrm>
            <a:off x="1936898" y="3429000"/>
            <a:ext cx="1843260" cy="81406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FDAD111-6D08-4E8C-B3F3-9106BB0695D9}"/>
              </a:ext>
            </a:extLst>
          </p:cNvPr>
          <p:cNvSpPr txBox="1"/>
          <p:nvPr/>
        </p:nvSpPr>
        <p:spPr>
          <a:xfrm>
            <a:off x="2292798" y="3658006"/>
            <a:ext cx="1645463" cy="523220"/>
          </a:xfrm>
          <a:prstGeom prst="rect">
            <a:avLst/>
          </a:prstGeom>
          <a:noFill/>
        </p:spPr>
        <p:txBody>
          <a:bodyPr wrap="square">
            <a:spAutoFit/>
          </a:bodyPr>
          <a:lstStyle/>
          <a:p>
            <a:r>
              <a:rPr lang="ja-JP" altLang="en-US" sz="2800" b="1" dirty="0">
                <a:solidFill>
                  <a:schemeClr val="bg1"/>
                </a:solidFill>
                <a:latin typeface="BIZ UDP明朝 Medium" panose="02020500000000000000" pitchFamily="18" charset="-128"/>
                <a:ea typeface="BIZ UDP明朝 Medium" panose="02020500000000000000" pitchFamily="18" charset="-128"/>
              </a:rPr>
              <a:t>森林</a:t>
            </a:r>
          </a:p>
        </p:txBody>
      </p:sp>
      <p:sp>
        <p:nvSpPr>
          <p:cNvPr id="22" name="正方形/長方形 21">
            <a:extLst>
              <a:ext uri="{FF2B5EF4-FFF2-40B4-BE49-F238E27FC236}">
                <a16:creationId xmlns:a16="http://schemas.microsoft.com/office/drawing/2014/main" id="{59381D9D-2756-6DC9-F6F9-88DED972B2C2}"/>
              </a:ext>
            </a:extLst>
          </p:cNvPr>
          <p:cNvSpPr/>
          <p:nvPr/>
        </p:nvSpPr>
        <p:spPr>
          <a:xfrm>
            <a:off x="7596552" y="3931300"/>
            <a:ext cx="1034569" cy="9144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884AD19-0B58-0B92-63CA-D3FEB2D4BA08}"/>
              </a:ext>
            </a:extLst>
          </p:cNvPr>
          <p:cNvSpPr txBox="1"/>
          <p:nvPr/>
        </p:nvSpPr>
        <p:spPr>
          <a:xfrm>
            <a:off x="7683344" y="3341218"/>
            <a:ext cx="1034568" cy="1015663"/>
          </a:xfrm>
          <a:prstGeom prst="rect">
            <a:avLst/>
          </a:prstGeom>
          <a:noFill/>
        </p:spPr>
        <p:txBody>
          <a:bodyPr wrap="square">
            <a:spAutoFit/>
          </a:bodyPr>
          <a:lstStyle/>
          <a:p>
            <a:r>
              <a:rPr lang="ja-JP" altLang="en-US" sz="2000" b="1" dirty="0">
                <a:latin typeface="BIZ UDP明朝 Medium" panose="02020500000000000000" pitchFamily="18" charset="-128"/>
                <a:ea typeface="BIZ UDP明朝 Medium" panose="02020500000000000000" pitchFamily="18" charset="-128"/>
              </a:rPr>
              <a:t>その他樹木地</a:t>
            </a:r>
            <a:endParaRPr lang="en-US" altLang="ja-JP" sz="2000" b="1" dirty="0">
              <a:latin typeface="BIZ UDP明朝 Medium" panose="02020500000000000000" pitchFamily="18" charset="-128"/>
              <a:ea typeface="BIZ UDP明朝 Medium" panose="02020500000000000000" pitchFamily="18" charset="-128"/>
            </a:endParaRPr>
          </a:p>
          <a:p>
            <a:r>
              <a:rPr lang="ja-JP" altLang="en-US" sz="2000" b="1" dirty="0">
                <a:latin typeface="BIZ UDP明朝 Medium" panose="02020500000000000000" pitchFamily="18" charset="-128"/>
                <a:ea typeface="BIZ UDP明朝 Medium" panose="02020500000000000000" pitchFamily="18" charset="-128"/>
              </a:rPr>
              <a:t>（</a:t>
            </a:r>
            <a:r>
              <a:rPr lang="en-US" altLang="ja-JP" sz="2000" b="1" dirty="0">
                <a:latin typeface="BIZ UDP明朝 Medium" panose="02020500000000000000" pitchFamily="18" charset="-128"/>
                <a:ea typeface="BIZ UDP明朝 Medium" panose="02020500000000000000" pitchFamily="18" charset="-128"/>
              </a:rPr>
              <a:t>TOF</a:t>
            </a:r>
            <a:r>
              <a:rPr lang="ja-JP" altLang="en-US" sz="2000" b="1" dirty="0">
                <a:latin typeface="BIZ UDP明朝 Medium" panose="02020500000000000000" pitchFamily="18" charset="-128"/>
                <a:ea typeface="BIZ UDP明朝 Medium" panose="02020500000000000000" pitchFamily="18" charset="-128"/>
              </a:rPr>
              <a:t>）</a:t>
            </a:r>
          </a:p>
        </p:txBody>
      </p:sp>
      <p:sp>
        <p:nvSpPr>
          <p:cNvPr id="26" name="楕円 25">
            <a:extLst>
              <a:ext uri="{FF2B5EF4-FFF2-40B4-BE49-F238E27FC236}">
                <a16:creationId xmlns:a16="http://schemas.microsoft.com/office/drawing/2014/main" id="{CD268E0C-E187-7FCF-B6A2-77C3AF5F4598}"/>
              </a:ext>
            </a:extLst>
          </p:cNvPr>
          <p:cNvSpPr/>
          <p:nvPr/>
        </p:nvSpPr>
        <p:spPr>
          <a:xfrm>
            <a:off x="9076525" y="3068552"/>
            <a:ext cx="1252025" cy="9144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506AF859-1302-83A7-A7BF-EBF26D810B03}"/>
              </a:ext>
            </a:extLst>
          </p:cNvPr>
          <p:cNvSpPr txBox="1"/>
          <p:nvPr/>
        </p:nvSpPr>
        <p:spPr>
          <a:xfrm>
            <a:off x="9083057" y="3273693"/>
            <a:ext cx="1279951" cy="400110"/>
          </a:xfrm>
          <a:prstGeom prst="rect">
            <a:avLst/>
          </a:prstGeom>
          <a:noFill/>
        </p:spPr>
        <p:txBody>
          <a:bodyPr wrap="square">
            <a:spAutoFit/>
          </a:bodyPr>
          <a:lstStyle/>
          <a:p>
            <a:r>
              <a:rPr lang="ja-JP" altLang="en-US" sz="2000" b="1" dirty="0">
                <a:latin typeface="BIZ UDP明朝 Medium" panose="02020500000000000000" pitchFamily="18" charset="-128"/>
                <a:ea typeface="BIZ UDP明朝 Medium" panose="02020500000000000000" pitchFamily="18" charset="-128"/>
              </a:rPr>
              <a:t>農業利用</a:t>
            </a:r>
          </a:p>
        </p:txBody>
      </p:sp>
      <p:sp>
        <p:nvSpPr>
          <p:cNvPr id="28" name="四角形: 角を丸くする 27">
            <a:extLst>
              <a:ext uri="{FF2B5EF4-FFF2-40B4-BE49-F238E27FC236}">
                <a16:creationId xmlns:a16="http://schemas.microsoft.com/office/drawing/2014/main" id="{B10E6EF7-BBCF-0C33-0268-838390EE7BB5}"/>
              </a:ext>
            </a:extLst>
          </p:cNvPr>
          <p:cNvSpPr/>
          <p:nvPr/>
        </p:nvSpPr>
        <p:spPr>
          <a:xfrm>
            <a:off x="8906813" y="4350594"/>
            <a:ext cx="1542918" cy="160848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7B76A54B-0140-73D5-8B19-39ED70B532DE}"/>
              </a:ext>
            </a:extLst>
          </p:cNvPr>
          <p:cNvSpPr/>
          <p:nvPr/>
        </p:nvSpPr>
        <p:spPr>
          <a:xfrm>
            <a:off x="6049346" y="4197392"/>
            <a:ext cx="365956" cy="51498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8C99DAAA-7AD7-77EA-305B-ED46F2C93835}"/>
              </a:ext>
            </a:extLst>
          </p:cNvPr>
          <p:cNvSpPr>
            <a:spLocks noGrp="1"/>
          </p:cNvSpPr>
          <p:nvPr>
            <p:ph type="sldNum" sz="quarter" idx="12"/>
          </p:nvPr>
        </p:nvSpPr>
        <p:spPr>
          <a:xfrm>
            <a:off x="0" y="6492875"/>
            <a:ext cx="407633" cy="365125"/>
          </a:xfrm>
        </p:spPr>
        <p:txBody>
          <a:bodyPr/>
          <a:lstStyle/>
          <a:p>
            <a:fld id="{1595C7DD-7966-459F-A3C4-611A894DCDCC}" type="slidenum">
              <a:rPr kumimoji="1" lang="ja-JP" altLang="en-US" smtClean="0">
                <a:latin typeface="Arial" panose="020B0604020202020204" pitchFamily="34" charset="0"/>
                <a:cs typeface="Arial" panose="020B0604020202020204" pitchFamily="34" charset="0"/>
              </a:rPr>
              <a:t>40</a:t>
            </a:fld>
            <a:endParaRPr kumimoji="1" lang="ja-JP" altLang="en-US"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4CE6E1E7-B22D-3FC2-CFCF-3E12FC5A8772}"/>
              </a:ext>
            </a:extLst>
          </p:cNvPr>
          <p:cNvSpPr txBox="1"/>
          <p:nvPr/>
        </p:nvSpPr>
        <p:spPr>
          <a:xfrm>
            <a:off x="8991323" y="3712279"/>
            <a:ext cx="1463417" cy="1477328"/>
          </a:xfrm>
          <a:prstGeom prst="rect">
            <a:avLst/>
          </a:prstGeom>
          <a:noFill/>
        </p:spPr>
        <p:txBody>
          <a:bodyPr wrap="square">
            <a:spAutoFit/>
          </a:bodyPr>
          <a:lstStyle/>
          <a:p>
            <a:r>
              <a:rPr lang="ja-JP" altLang="en-US" b="1" dirty="0">
                <a:latin typeface="BIZ UDP明朝 Medium" panose="02020500000000000000" pitchFamily="18" charset="-128"/>
                <a:ea typeface="BIZ UDP明朝 Medium" panose="02020500000000000000" pitchFamily="18" charset="-128"/>
              </a:rPr>
              <a:t>（含む：</a:t>
            </a:r>
            <a:endParaRPr lang="en-US" altLang="ja-JP" b="1" dirty="0">
              <a:latin typeface="BIZ UDP明朝 Medium" panose="02020500000000000000" pitchFamily="18" charset="-128"/>
              <a:ea typeface="BIZ UDP明朝 Medium" panose="02020500000000000000" pitchFamily="18" charset="-128"/>
            </a:endParaRPr>
          </a:p>
          <a:p>
            <a:r>
              <a:rPr lang="ja-JP" altLang="en-US" b="1" dirty="0">
                <a:latin typeface="BIZ UDP明朝 Medium" panose="02020500000000000000" pitchFamily="18" charset="-128"/>
                <a:ea typeface="BIZ UDP明朝 Medium" panose="02020500000000000000" pitchFamily="18" charset="-128"/>
              </a:rPr>
              <a:t>アグロフォレストリーなどの農業プランテーション）</a:t>
            </a:r>
          </a:p>
        </p:txBody>
      </p:sp>
      <p:sp>
        <p:nvSpPr>
          <p:cNvPr id="9" name="テキスト ボックス 8">
            <a:extLst>
              <a:ext uri="{FF2B5EF4-FFF2-40B4-BE49-F238E27FC236}">
                <a16:creationId xmlns:a16="http://schemas.microsoft.com/office/drawing/2014/main" id="{91D2169E-CD4C-4DD6-C6D7-2AAB6F6A81E9}"/>
              </a:ext>
            </a:extLst>
          </p:cNvPr>
          <p:cNvSpPr txBox="1"/>
          <p:nvPr/>
        </p:nvSpPr>
        <p:spPr>
          <a:xfrm>
            <a:off x="7382621" y="5339164"/>
            <a:ext cx="1462432" cy="400110"/>
          </a:xfrm>
          <a:prstGeom prst="rect">
            <a:avLst/>
          </a:prstGeom>
          <a:noFill/>
        </p:spPr>
        <p:txBody>
          <a:bodyPr wrap="square">
            <a:spAutoFit/>
          </a:bodyPr>
          <a:lstStyle/>
          <a:p>
            <a:r>
              <a:rPr lang="en-US" altLang="ja-JP" sz="2000" b="1" dirty="0">
                <a:solidFill>
                  <a:srgbClr val="FF0000"/>
                </a:solidFill>
                <a:latin typeface="BIZ UDP明朝 Medium" panose="02020500000000000000" pitchFamily="18" charset="-128"/>
                <a:ea typeface="BIZ UDP明朝 Medium" panose="02020500000000000000" pitchFamily="18" charset="-128"/>
              </a:rPr>
              <a:t>[</a:t>
            </a:r>
            <a:r>
              <a:rPr lang="ja-JP" altLang="en-US" sz="2000" b="1" dirty="0">
                <a:solidFill>
                  <a:srgbClr val="FF0000"/>
                </a:solidFill>
                <a:latin typeface="BIZ UDP明朝 Medium" panose="02020500000000000000" pitchFamily="18" charset="-128"/>
                <a:ea typeface="BIZ UDP明朝 Medium" panose="02020500000000000000" pitchFamily="18" charset="-128"/>
              </a:rPr>
              <a:t>森林減少</a:t>
            </a:r>
            <a:r>
              <a:rPr lang="en-US" altLang="ja-JP" sz="2000" b="1" dirty="0">
                <a:solidFill>
                  <a:srgbClr val="FF0000"/>
                </a:solidFill>
                <a:latin typeface="BIZ UDP明朝 Medium" panose="02020500000000000000" pitchFamily="18" charset="-128"/>
                <a:ea typeface="BIZ UDP明朝 Medium" panose="02020500000000000000" pitchFamily="18" charset="-128"/>
              </a:rPr>
              <a:t>]</a:t>
            </a:r>
            <a:endParaRPr lang="ja-JP" altLang="en-US" sz="2000" b="1" dirty="0">
              <a:solidFill>
                <a:srgbClr val="FF0000"/>
              </a:solidFill>
              <a:latin typeface="BIZ UDP明朝 Medium" panose="02020500000000000000" pitchFamily="18" charset="-128"/>
              <a:ea typeface="BIZ UDP明朝 Medium" panose="02020500000000000000" pitchFamily="18" charset="-128"/>
            </a:endParaRPr>
          </a:p>
        </p:txBody>
      </p:sp>
      <p:sp>
        <p:nvSpPr>
          <p:cNvPr id="14" name="正方形/長方形 13">
            <a:extLst>
              <a:ext uri="{FF2B5EF4-FFF2-40B4-BE49-F238E27FC236}">
                <a16:creationId xmlns:a16="http://schemas.microsoft.com/office/drawing/2014/main" id="{7707D374-A1EA-D3A7-588A-E244D4C15496}"/>
              </a:ext>
            </a:extLst>
          </p:cNvPr>
          <p:cNvSpPr/>
          <p:nvPr/>
        </p:nvSpPr>
        <p:spPr>
          <a:xfrm>
            <a:off x="1463039" y="1626867"/>
            <a:ext cx="6949441" cy="4220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森林減少とは：</a:t>
            </a:r>
            <a:r>
              <a:rPr lang="ja-JP"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森林</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の農業利用</a:t>
            </a:r>
            <a:endParaRPr kumimoji="1" lang="ja-JP" altLang="en-US" sz="20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10642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2257BF6-5B6F-D9B5-46E8-D74901AC7F23}"/>
              </a:ext>
            </a:extLst>
          </p:cNvPr>
          <p:cNvSpPr txBox="1"/>
          <p:nvPr/>
        </p:nvSpPr>
        <p:spPr>
          <a:xfrm>
            <a:off x="1263161" y="428178"/>
            <a:ext cx="10484534" cy="6555641"/>
          </a:xfrm>
          <a:prstGeom prst="rect">
            <a:avLst/>
          </a:prstGeom>
          <a:noFill/>
        </p:spPr>
        <p:txBody>
          <a:bodyPr wrap="square">
            <a:spAutoFit/>
          </a:bodyPr>
          <a:lstStyle/>
          <a:p>
            <a:r>
              <a:rPr kumimoji="1" lang="ja-JP" altLang="en-US" sz="3600" dirty="0">
                <a:latin typeface="BIZ UDP明朝 Medium" panose="02020500000000000000" pitchFamily="18" charset="-128"/>
                <a:ea typeface="BIZ UDP明朝 Medium" panose="02020500000000000000" pitchFamily="18" charset="-128"/>
              </a:rPr>
              <a:t>改正事項</a:t>
            </a:r>
            <a:endParaRPr kumimoji="1" lang="en-US" altLang="ja-JP" sz="3600" dirty="0">
              <a:latin typeface="BIZ UDP明朝 Medium" panose="02020500000000000000" pitchFamily="18" charset="-128"/>
              <a:ea typeface="BIZ UDP明朝 Medium" panose="02020500000000000000" pitchFamily="18" charset="-128"/>
            </a:endParaRPr>
          </a:p>
          <a:p>
            <a:endParaRPr kumimoji="1" lang="en-US" altLang="ja-JP" sz="2800" dirty="0">
              <a:latin typeface="BIZ UDP明朝 Medium" panose="02020500000000000000" pitchFamily="18" charset="-128"/>
              <a:ea typeface="BIZ UDP明朝 Medium" panose="02020500000000000000" pitchFamily="18" charset="-128"/>
            </a:endParaRPr>
          </a:p>
          <a:p>
            <a:r>
              <a:rPr kumimoji="1" lang="ja-JP" altLang="en-US" sz="2000" dirty="0">
                <a:latin typeface="BIZ UDP明朝 Medium" panose="02020500000000000000" pitchFamily="18" charset="-128"/>
                <a:ea typeface="BIZ UDP明朝 Medium" panose="02020500000000000000" pitchFamily="18" charset="-128"/>
              </a:rPr>
              <a:t>第４章．</a:t>
            </a:r>
            <a:r>
              <a:rPr kumimoji="1" lang="en-US" altLang="ja-JP" sz="2000" dirty="0">
                <a:latin typeface="BIZ UDP明朝 Medium" panose="02020500000000000000" pitchFamily="18" charset="-128"/>
                <a:ea typeface="BIZ UDP明朝 Medium" panose="02020500000000000000" pitchFamily="18" charset="-128"/>
              </a:rPr>
              <a:t>SGEC</a:t>
            </a:r>
            <a:r>
              <a:rPr kumimoji="1" lang="ja-JP" altLang="en-US" sz="2000" dirty="0">
                <a:latin typeface="BIZ UDP明朝 Medium" panose="02020500000000000000" pitchFamily="18" charset="-128"/>
                <a:ea typeface="BIZ UDP明朝 Medium" panose="02020500000000000000" pitchFamily="18" charset="-128"/>
              </a:rPr>
              <a:t>森林管理規格と組織</a:t>
            </a:r>
            <a:endParaRPr kumimoji="1" lang="en-US" altLang="ja-JP" sz="2000" dirty="0">
              <a:latin typeface="BIZ UDP明朝 Medium" panose="02020500000000000000" pitchFamily="18" charset="-128"/>
              <a:ea typeface="BIZ UDP明朝 Medium" panose="02020500000000000000" pitchFamily="18" charset="-128"/>
            </a:endParaRPr>
          </a:p>
          <a:p>
            <a:r>
              <a:rPr lang="ja-JP" altLang="en-US" sz="2000" dirty="0">
                <a:solidFill>
                  <a:schemeClr val="accent6">
                    <a:lumMod val="75000"/>
                  </a:schemeClr>
                </a:solidFill>
                <a:latin typeface="BIZ UDP明朝 Medium" panose="02020500000000000000" pitchFamily="18" charset="-128"/>
                <a:ea typeface="BIZ UDP明朝 Medium" panose="02020500000000000000" pitchFamily="18" charset="-128"/>
              </a:rPr>
              <a:t>　</a:t>
            </a:r>
            <a:r>
              <a:rPr lang="en-US" altLang="ja-JP" b="1" dirty="0">
                <a:solidFill>
                  <a:srgbClr val="0070C0"/>
                </a:solidFill>
                <a:latin typeface="BIZ UDP明朝 Medium" panose="02020500000000000000" pitchFamily="18" charset="-128"/>
                <a:ea typeface="BIZ UDP明朝 Medium" panose="02020500000000000000" pitchFamily="18" charset="-128"/>
              </a:rPr>
              <a:t>4.3.3 </a:t>
            </a:r>
            <a:r>
              <a:rPr lang="ja-JP" altLang="en-US" b="1" dirty="0">
                <a:solidFill>
                  <a:srgbClr val="0070C0"/>
                </a:solidFill>
                <a:latin typeface="BIZ UDP明朝 Medium" panose="02020500000000000000" pitchFamily="18" charset="-128"/>
                <a:ea typeface="BIZ UDP明朝 Medium" panose="02020500000000000000" pitchFamily="18" charset="-128"/>
              </a:rPr>
              <a:t>地理的位置情報の保持を追加</a:t>
            </a:r>
            <a:endParaRPr lang="en-US" altLang="ja-JP" b="1" dirty="0">
              <a:solidFill>
                <a:srgbClr val="0070C0"/>
              </a:solidFill>
              <a:latin typeface="BIZ UDP明朝 Medium" panose="02020500000000000000" pitchFamily="18" charset="-128"/>
              <a:ea typeface="BIZ UDP明朝 Medium" panose="02020500000000000000" pitchFamily="18" charset="-128"/>
            </a:endParaRPr>
          </a:p>
          <a:p>
            <a:endParaRPr kumimoji="1" lang="en-US" altLang="ja-JP" dirty="0">
              <a:solidFill>
                <a:schemeClr val="accent6">
                  <a:lumMod val="75000"/>
                </a:schemeClr>
              </a:solidFill>
              <a:latin typeface="BIZ UDP明朝 Medium" panose="02020500000000000000" pitchFamily="18" charset="-128"/>
              <a:ea typeface="BIZ UDP明朝 Medium" panose="02020500000000000000" pitchFamily="18" charset="-128"/>
            </a:endParaRPr>
          </a:p>
          <a:p>
            <a:r>
              <a:rPr kumimoji="1" lang="ja-JP" altLang="en-US" sz="2000" dirty="0">
                <a:latin typeface="BIZ UDP明朝 Medium" panose="02020500000000000000" pitchFamily="18" charset="-128"/>
                <a:ea typeface="BIZ UDP明朝 Medium" panose="02020500000000000000" pitchFamily="18" charset="-128"/>
              </a:rPr>
              <a:t>第８章．持続可能な森林管理の要求事項　</a:t>
            </a: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r>
              <a:rPr kumimoji="1" lang="ja-JP" altLang="en-US" sz="2000" dirty="0">
                <a:latin typeface="BIZ UDP明朝 Medium" panose="02020500000000000000" pitchFamily="18" charset="-128"/>
                <a:ea typeface="BIZ UDP明朝 Medium" panose="02020500000000000000" pitchFamily="18" charset="-128"/>
              </a:rPr>
              <a:t>  </a:t>
            </a:r>
            <a:r>
              <a:rPr lang="en-US" altLang="ja-JP" kern="100" dirty="0">
                <a:effectLst/>
                <a:latin typeface="BIZ UDP明朝 Medium" panose="02020500000000000000" pitchFamily="18" charset="-128"/>
                <a:ea typeface="BIZ UDP明朝 Medium" panose="02020500000000000000" pitchFamily="18" charset="-128"/>
              </a:rPr>
              <a:t>8.1.4  </a:t>
            </a:r>
            <a:r>
              <a:rPr lang="ja-JP" altLang="ja-JP" kern="100" dirty="0">
                <a:effectLst/>
                <a:latin typeface="BIZ UDP明朝 Medium" panose="02020500000000000000" pitchFamily="18" charset="-128"/>
                <a:ea typeface="BIZ UDP明朝 Medium" panose="02020500000000000000" pitchFamily="18" charset="-128"/>
              </a:rPr>
              <a:t>農業的利用への森林転換を行ってはいけない</a:t>
            </a:r>
            <a:r>
              <a:rPr lang="en-US" altLang="ja-JP" kern="100" dirty="0">
                <a:latin typeface="BIZ UDP明朝 Medium" panose="02020500000000000000" pitchFamily="18" charset="-128"/>
                <a:ea typeface="BIZ UDP明朝 Medium" panose="02020500000000000000" pitchFamily="18" charset="-128"/>
              </a:rPr>
              <a:t> </a:t>
            </a:r>
          </a:p>
          <a:p>
            <a:endParaRPr lang="en-US" altLang="ja-JP" kern="100" dirty="0">
              <a:latin typeface="BIZ UDP明朝 Medium" panose="02020500000000000000" pitchFamily="18" charset="-128"/>
              <a:ea typeface="BIZ UDP明朝 Medium" panose="02020500000000000000" pitchFamily="18" charset="-128"/>
            </a:endParaRPr>
          </a:p>
          <a:p>
            <a:r>
              <a:rPr lang="ja-JP" altLang="en-US" kern="100" dirty="0">
                <a:latin typeface="BIZ UDP明朝 Medium" panose="02020500000000000000" pitchFamily="18" charset="-128"/>
                <a:ea typeface="BIZ UDP明朝 Medium" panose="02020500000000000000" pitchFamily="18" charset="-128"/>
              </a:rPr>
              <a:t>　</a:t>
            </a:r>
            <a:r>
              <a:rPr lang="en-US" altLang="ja-JP" kern="100" dirty="0">
                <a:effectLst/>
                <a:latin typeface="BIZ UDP明朝 Medium" panose="02020500000000000000" pitchFamily="18" charset="-128"/>
                <a:ea typeface="BIZ UDP明朝 Medium" panose="02020500000000000000" pitchFamily="18" charset="-128"/>
              </a:rPr>
              <a:t>8.1.5  </a:t>
            </a:r>
            <a:r>
              <a:rPr lang="ja-JP" altLang="ja-JP" kern="100" dirty="0">
                <a:effectLst/>
                <a:latin typeface="BIZ UDP明朝 Medium" panose="02020500000000000000" pitchFamily="18" charset="-128"/>
                <a:ea typeface="BIZ UDP明朝 Medium" panose="02020500000000000000" pitchFamily="18" charset="-128"/>
              </a:rPr>
              <a:t>森林の他の土地利用への転換は、下記による正当化できる状況以外は発生させない</a:t>
            </a:r>
            <a:r>
              <a:rPr lang="ja-JP" altLang="ja-JP" sz="2000" kern="100" dirty="0">
                <a:effectLst/>
                <a:latin typeface="BIZ UDP明朝 Medium" panose="02020500000000000000" pitchFamily="18" charset="-128"/>
                <a:ea typeface="BIZ UDP明朝 Medium" panose="02020500000000000000" pitchFamily="18" charset="-128"/>
              </a:rPr>
              <a:t>。</a:t>
            </a:r>
            <a:endParaRPr lang="en-US" altLang="ja-JP" sz="2000" kern="100" dirty="0">
              <a:effectLst/>
              <a:latin typeface="BIZ UDP明朝 Medium" panose="02020500000000000000" pitchFamily="18" charset="-128"/>
              <a:ea typeface="BIZ UDP明朝 Medium" panose="02020500000000000000" pitchFamily="18" charset="-128"/>
            </a:endParaRPr>
          </a:p>
          <a:p>
            <a:endParaRPr lang="en-US" altLang="ja-JP" sz="2000" kern="100" dirty="0">
              <a:effectLst/>
              <a:latin typeface="BIZ UDP明朝 Medium" panose="02020500000000000000" pitchFamily="18" charset="-128"/>
              <a:ea typeface="BIZ UDP明朝 Medium" panose="02020500000000000000" pitchFamily="18" charset="-128"/>
            </a:endParaRPr>
          </a:p>
          <a:p>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8.1.6</a:t>
            </a:r>
            <a:r>
              <a:rPr kumimoji="1" lang="ja-JP" altLang="en-US" dirty="0">
                <a:latin typeface="BIZ UDP明朝 Medium" panose="02020500000000000000" pitchFamily="18" charset="-128"/>
                <a:ea typeface="BIZ UDP明朝 Medium" panose="02020500000000000000" pitchFamily="18" charset="-128"/>
              </a:rPr>
              <a:t>として、森林劣化に関する新たな要求事項</a:t>
            </a:r>
            <a:r>
              <a:rPr lang="ja-JP" altLang="en-US" dirty="0">
                <a:latin typeface="BIZ UDP明朝 Medium" panose="02020500000000000000" pitchFamily="18" charset="-128"/>
                <a:ea typeface="BIZ UDP明朝 Medium" panose="02020500000000000000" pitchFamily="18" charset="-128"/>
              </a:rPr>
              <a:t>　</a:t>
            </a:r>
            <a:r>
              <a:rPr kumimoji="1" lang="ja-JP" altLang="en-US" dirty="0">
                <a:latin typeface="BIZ UDP明朝 Medium" panose="02020500000000000000" pitchFamily="18" charset="-128"/>
                <a:ea typeface="BIZ UDP明朝 Medium" panose="02020500000000000000" pitchFamily="18" charset="-128"/>
              </a:rPr>
              <a:t>「</a:t>
            </a:r>
            <a:r>
              <a:rPr lang="ja-JP" altLang="en-US" dirty="0">
                <a:latin typeface="BIZ UDP明朝 Medium" panose="02020500000000000000" pitchFamily="18" charset="-128"/>
                <a:ea typeface="BIZ UDP明朝 Medium" panose="02020500000000000000" pitchFamily="18" charset="-128"/>
              </a:rPr>
              <a:t>人為的な森林劣化を起こしてはならない」</a:t>
            </a:r>
            <a:r>
              <a:rPr kumimoji="1" lang="ja-JP" altLang="en-US" dirty="0">
                <a:latin typeface="BIZ UDP明朝 Medium" panose="02020500000000000000" pitchFamily="18" charset="-128"/>
                <a:ea typeface="BIZ UDP明朝 Medium" panose="02020500000000000000" pitchFamily="18" charset="-128"/>
              </a:rPr>
              <a:t>を追加</a:t>
            </a:r>
            <a:endParaRPr kumimoji="1"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注意書に</a:t>
            </a:r>
            <a:r>
              <a:rPr lang="en-US" altLang="ja-JP" dirty="0">
                <a:latin typeface="BIZ UDP明朝 Medium" panose="02020500000000000000" pitchFamily="18" charset="-128"/>
                <a:ea typeface="BIZ UDP明朝 Medium" panose="02020500000000000000" pitchFamily="18" charset="-128"/>
              </a:rPr>
              <a:t>2010</a:t>
            </a:r>
            <a:r>
              <a:rPr lang="ja-JP" altLang="en-US" dirty="0">
                <a:latin typeface="BIZ UDP明朝 Medium" panose="02020500000000000000" pitchFamily="18" charset="-128"/>
                <a:ea typeface="BIZ UDP明朝 Medium" panose="02020500000000000000" pitchFamily="18" charset="-128"/>
              </a:rPr>
              <a:t>年</a:t>
            </a:r>
            <a:r>
              <a:rPr lang="en-US" altLang="ja-JP" dirty="0">
                <a:latin typeface="BIZ UDP明朝 Medium" panose="02020500000000000000" pitchFamily="18" charset="-128"/>
                <a:ea typeface="BIZ UDP明朝 Medium" panose="02020500000000000000" pitchFamily="18" charset="-128"/>
              </a:rPr>
              <a:t>12</a:t>
            </a:r>
            <a:r>
              <a:rPr lang="ja-JP" altLang="en-US" dirty="0">
                <a:latin typeface="BIZ UDP明朝 Medium" panose="02020500000000000000" pitchFamily="18" charset="-128"/>
                <a:ea typeface="BIZ UDP明朝 Medium" panose="02020500000000000000" pitchFamily="18" charset="-128"/>
              </a:rPr>
              <a:t>月</a:t>
            </a:r>
            <a:r>
              <a:rPr lang="en-US" altLang="ja-JP" dirty="0">
                <a:latin typeface="BIZ UDP明朝 Medium" panose="02020500000000000000" pitchFamily="18" charset="-128"/>
                <a:ea typeface="BIZ UDP明朝 Medium" panose="02020500000000000000" pitchFamily="18" charset="-128"/>
              </a:rPr>
              <a:t>31</a:t>
            </a:r>
            <a:r>
              <a:rPr lang="ja-JP" altLang="en-US" dirty="0">
                <a:latin typeface="BIZ UDP明朝 Medium" panose="02020500000000000000" pitchFamily="18" charset="-128"/>
                <a:ea typeface="BIZ UDP明朝 Medium" panose="02020500000000000000" pitchFamily="18" charset="-128"/>
              </a:rPr>
              <a:t>日以降の「プランテーション森林」、また「原生林」から転換された「育成林」</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は認証の対象外となることを規定</a:t>
            </a:r>
            <a:endParaRPr kumimoji="1" lang="en-US" altLang="ja-JP" dirty="0">
              <a:latin typeface="BIZ UDP明朝 Medium" panose="02020500000000000000" pitchFamily="18" charset="-128"/>
              <a:ea typeface="BIZ UDP明朝 Medium" panose="02020500000000000000" pitchFamily="18" charset="-128"/>
            </a:endParaRPr>
          </a:p>
          <a:p>
            <a:endParaRPr lang="en-US" altLang="ja-JP" dirty="0">
              <a:latin typeface="BIZ UDP明朝 Medium" panose="02020500000000000000" pitchFamily="18" charset="-128"/>
              <a:ea typeface="BIZ UDP明朝 Medium" panose="02020500000000000000" pitchFamily="18" charset="-128"/>
            </a:endParaRPr>
          </a:p>
          <a:p>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8.4.2 </a:t>
            </a:r>
            <a:r>
              <a:rPr kumimoji="1" lang="ja-JP" altLang="en-US" dirty="0">
                <a:latin typeface="BIZ UDP明朝 Medium" panose="02020500000000000000" pitchFamily="18" charset="-128"/>
                <a:ea typeface="BIZ UDP明朝 Medium" panose="02020500000000000000" pitchFamily="18" charset="-128"/>
              </a:rPr>
              <a:t>の注意書に「保全と保護の取り組みを支援するために行われる」　を追加</a:t>
            </a:r>
            <a:endParaRPr kumimoji="1" lang="en-US" altLang="ja-JP" dirty="0">
              <a:latin typeface="BIZ UDP明朝 Medium" panose="02020500000000000000" pitchFamily="18" charset="-128"/>
              <a:ea typeface="BIZ UDP明朝 Medium" panose="02020500000000000000" pitchFamily="18" charset="-128"/>
            </a:endParaRPr>
          </a:p>
          <a:p>
            <a:endParaRPr kumimoji="1"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（なお、</a:t>
            </a:r>
            <a:r>
              <a:rPr lang="en-US" altLang="ja-JP" dirty="0">
                <a:latin typeface="BIZ UDP明朝 Medium" panose="02020500000000000000" pitchFamily="18" charset="-128"/>
                <a:ea typeface="BIZ UDP明朝 Medium" panose="02020500000000000000" pitchFamily="18" charset="-128"/>
              </a:rPr>
              <a:t>PEFC</a:t>
            </a:r>
            <a:r>
              <a:rPr lang="ja-JP" altLang="en-US" dirty="0">
                <a:latin typeface="BIZ UDP明朝 Medium" panose="02020500000000000000" pitchFamily="18" charset="-128"/>
                <a:ea typeface="BIZ UDP明朝 Medium" panose="02020500000000000000" pitchFamily="18" charset="-128"/>
              </a:rPr>
              <a:t>規格では、付属書１「プランテーション森林の要求事項の解釈」及び付属書２「森林外樹木（</a:t>
            </a:r>
            <a:r>
              <a:rPr lang="en-US" altLang="ja-JP" dirty="0">
                <a:latin typeface="BIZ UDP明朝 Medium" panose="02020500000000000000" pitchFamily="18" charset="-128"/>
                <a:ea typeface="BIZ UDP明朝 Medium" panose="02020500000000000000" pitchFamily="18" charset="-128"/>
              </a:rPr>
              <a:t>TOF</a:t>
            </a:r>
            <a:r>
              <a:rPr lang="ja-JP" altLang="en-US" dirty="0">
                <a:latin typeface="BIZ UDP明朝 Medium" panose="02020500000000000000" pitchFamily="18" charset="-128"/>
                <a:ea typeface="BIZ UDP明朝 Medium" panose="02020500000000000000" pitchFamily="18" charset="-128"/>
              </a:rPr>
              <a:t>）に関する要求事項の解釈」が修正されたが、</a:t>
            </a:r>
            <a:r>
              <a:rPr lang="en-US" altLang="ja-JP" dirty="0">
                <a:latin typeface="BIZ UDP明朝 Medium" panose="02020500000000000000" pitchFamily="18" charset="-128"/>
                <a:ea typeface="BIZ UDP明朝 Medium" panose="02020500000000000000" pitchFamily="18" charset="-128"/>
              </a:rPr>
              <a:t>SGEC</a:t>
            </a:r>
            <a:r>
              <a:rPr lang="ja-JP" altLang="en-US" dirty="0">
                <a:latin typeface="BIZ UDP明朝 Medium" panose="02020500000000000000" pitchFamily="18" charset="-128"/>
                <a:ea typeface="BIZ UDP明朝 Medium" panose="02020500000000000000" pitchFamily="18" charset="-128"/>
              </a:rPr>
              <a:t>規格では、プランテーション森林、</a:t>
            </a:r>
            <a:r>
              <a:rPr lang="en-US" altLang="ja-JP" dirty="0">
                <a:latin typeface="BIZ UDP明朝 Medium" panose="02020500000000000000" pitchFamily="18" charset="-128"/>
                <a:ea typeface="BIZ UDP明朝 Medium" panose="02020500000000000000" pitchFamily="18" charset="-128"/>
              </a:rPr>
              <a:t>TOF</a:t>
            </a:r>
            <a:r>
              <a:rPr lang="ja-JP" altLang="en-US" dirty="0">
                <a:latin typeface="BIZ UDP明朝 Medium" panose="02020500000000000000" pitchFamily="18" charset="-128"/>
                <a:ea typeface="BIZ UDP明朝 Medium" panose="02020500000000000000" pitchFamily="18" charset="-128"/>
              </a:rPr>
              <a:t>を対象とはしていない。）　</a:t>
            </a:r>
          </a:p>
          <a:p>
            <a:endParaRPr lang="en-US" altLang="ja-JP" dirty="0">
              <a:latin typeface="BIZ UDP明朝 Medium" panose="02020500000000000000" pitchFamily="18" charset="-128"/>
              <a:ea typeface="BIZ UDP明朝 Medium" panose="02020500000000000000" pitchFamily="18" charset="-128"/>
            </a:endParaRPr>
          </a:p>
        </p:txBody>
      </p:sp>
      <p:sp>
        <p:nvSpPr>
          <p:cNvPr id="3" name="スライド番号プレースホルダー 2">
            <a:extLst>
              <a:ext uri="{FF2B5EF4-FFF2-40B4-BE49-F238E27FC236}">
                <a16:creationId xmlns:a16="http://schemas.microsoft.com/office/drawing/2014/main" id="{AF82DA79-36E9-664D-987C-2C1953CBB3A5}"/>
              </a:ext>
            </a:extLst>
          </p:cNvPr>
          <p:cNvSpPr>
            <a:spLocks noGrp="1"/>
          </p:cNvSpPr>
          <p:nvPr>
            <p:ph type="sldNum" sz="quarter" idx="12"/>
          </p:nvPr>
        </p:nvSpPr>
        <p:spPr/>
        <p:txBody>
          <a:bodyPr/>
          <a:lstStyle/>
          <a:p>
            <a:fld id="{1595C7DD-7966-459F-A3C4-611A894DCDCC}" type="slidenum">
              <a:rPr kumimoji="1" lang="ja-JP" altLang="en-US" smtClean="0"/>
              <a:t>41</a:t>
            </a:fld>
            <a:endParaRPr kumimoji="1" lang="ja-JP" altLang="en-US"/>
          </a:p>
        </p:txBody>
      </p:sp>
    </p:spTree>
    <p:extLst>
      <p:ext uri="{BB962C8B-B14F-4D97-AF65-F5344CB8AC3E}">
        <p14:creationId xmlns:p14="http://schemas.microsoft.com/office/powerpoint/2010/main" val="1739867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A526C4-1C3B-54D7-C99C-3EEB55A180EE}"/>
              </a:ext>
            </a:extLst>
          </p:cNvPr>
          <p:cNvSpPr>
            <a:spLocks noGrp="1"/>
          </p:cNvSpPr>
          <p:nvPr>
            <p:ph type="sldNum" sz="quarter" idx="12"/>
          </p:nvPr>
        </p:nvSpPr>
        <p:spPr/>
        <p:txBody>
          <a:bodyPr/>
          <a:lstStyle/>
          <a:p>
            <a:fld id="{1595C7DD-7966-459F-A3C4-611A894DCDCC}" type="slidenum">
              <a:rPr kumimoji="1" lang="ja-JP" altLang="en-US" smtClean="0"/>
              <a:t>42</a:t>
            </a:fld>
            <a:endParaRPr kumimoji="1" lang="ja-JP" altLang="en-US"/>
          </a:p>
        </p:txBody>
      </p:sp>
      <p:sp>
        <p:nvSpPr>
          <p:cNvPr id="6" name="テキスト ボックス 5">
            <a:extLst>
              <a:ext uri="{FF2B5EF4-FFF2-40B4-BE49-F238E27FC236}">
                <a16:creationId xmlns:a16="http://schemas.microsoft.com/office/drawing/2014/main" id="{4229CD01-EB28-F7DF-D730-2CFE90340E9B}"/>
              </a:ext>
            </a:extLst>
          </p:cNvPr>
          <p:cNvSpPr txBox="1"/>
          <p:nvPr/>
        </p:nvSpPr>
        <p:spPr>
          <a:xfrm>
            <a:off x="1224280" y="1339592"/>
            <a:ext cx="10129520" cy="5324535"/>
          </a:xfrm>
          <a:prstGeom prst="rect">
            <a:avLst/>
          </a:prstGeom>
          <a:noFill/>
        </p:spPr>
        <p:txBody>
          <a:bodyPr wrap="square">
            <a:spAutoFit/>
          </a:bodyPr>
          <a:lstStyle/>
          <a:p>
            <a:r>
              <a:rPr lang="ja-JP" altLang="en-US" sz="2000" dirty="0">
                <a:latin typeface="BIZ UDP明朝 Medium" panose="02020500000000000000" pitchFamily="18" charset="-128"/>
                <a:ea typeface="BIZ UDP明朝 Medium" panose="02020500000000000000" pitchFamily="18" charset="-128"/>
              </a:rPr>
              <a:t>本規格の規定に合わせ、規定の追加及び第４条から移行</a:t>
            </a:r>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・伐採箇所については、その地理的位置情報（小数点以下６桁の緯度、経度情報）を記録し、</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保存なければならないを追加（</a:t>
            </a:r>
            <a:r>
              <a:rPr lang="en-US" altLang="ja-JP" sz="2000" dirty="0">
                <a:latin typeface="BIZ UDP明朝 Medium" panose="02020500000000000000" pitchFamily="18" charset="-128"/>
                <a:ea typeface="BIZ UDP明朝 Medium" panose="02020500000000000000" pitchFamily="18" charset="-128"/>
              </a:rPr>
              <a:t>0.3.2)</a:t>
            </a:r>
          </a:p>
          <a:p>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・森林の転換に関する規定の追加及び第４条から移行</a:t>
            </a:r>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-1.2 </a:t>
            </a:r>
            <a:r>
              <a:rPr lang="ja-JP" altLang="en-US" sz="2000" dirty="0">
                <a:latin typeface="BIZ UDP明朝 Medium" panose="02020500000000000000" pitchFamily="18" charset="-128"/>
                <a:ea typeface="BIZ UDP明朝 Medium" panose="02020500000000000000" pitchFamily="18" charset="-128"/>
              </a:rPr>
              <a:t>農業的利用への転換、</a:t>
            </a:r>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-1.2.1</a:t>
            </a:r>
            <a:r>
              <a:rPr lang="ja-JP" altLang="en-US" sz="2000" dirty="0">
                <a:latin typeface="BIZ UDP明朝 Medium" panose="02020500000000000000" pitchFamily="18" charset="-128"/>
                <a:ea typeface="BIZ UDP明朝 Medium" panose="02020500000000000000" pitchFamily="18" charset="-128"/>
              </a:rPr>
              <a:t>  他の土地利用への転換</a:t>
            </a:r>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a:t>
            </a:r>
            <a:r>
              <a:rPr lang="en-US" altLang="ja-JP" sz="2000" dirty="0">
                <a:latin typeface="BIZ UDP明朝 Medium" panose="02020500000000000000" pitchFamily="18" charset="-128"/>
                <a:ea typeface="BIZ UDP明朝 Medium" panose="02020500000000000000" pitchFamily="18" charset="-128"/>
              </a:rPr>
              <a:t>-2010</a:t>
            </a:r>
            <a:r>
              <a:rPr lang="ja-JP" altLang="en-US" sz="2000" dirty="0">
                <a:latin typeface="BIZ UDP明朝 Medium" panose="02020500000000000000" pitchFamily="18" charset="-128"/>
                <a:ea typeface="BIZ UDP明朝 Medium" panose="02020500000000000000" pitchFamily="18" charset="-128"/>
              </a:rPr>
              <a:t>年</a:t>
            </a:r>
            <a:r>
              <a:rPr lang="en-US" altLang="ja-JP" sz="2000" dirty="0">
                <a:latin typeface="BIZ UDP明朝 Medium" panose="02020500000000000000" pitchFamily="18" charset="-128"/>
                <a:ea typeface="BIZ UDP明朝 Medium" panose="02020500000000000000" pitchFamily="18" charset="-128"/>
              </a:rPr>
              <a:t>12</a:t>
            </a:r>
            <a:r>
              <a:rPr lang="ja-JP" altLang="en-US" sz="2000" dirty="0">
                <a:latin typeface="BIZ UDP明朝 Medium" panose="02020500000000000000" pitchFamily="18" charset="-128"/>
                <a:ea typeface="BIZ UDP明朝 Medium" panose="02020500000000000000" pitchFamily="18" charset="-128"/>
              </a:rPr>
              <a:t>月</a:t>
            </a:r>
            <a:r>
              <a:rPr lang="en-US" altLang="ja-JP" sz="2000" dirty="0">
                <a:latin typeface="BIZ UDP明朝 Medium" panose="02020500000000000000" pitchFamily="18" charset="-128"/>
                <a:ea typeface="BIZ UDP明朝 Medium" panose="02020500000000000000" pitchFamily="18" charset="-128"/>
              </a:rPr>
              <a:t>31</a:t>
            </a:r>
            <a:r>
              <a:rPr lang="ja-JP" altLang="en-US" sz="2000" dirty="0">
                <a:latin typeface="BIZ UDP明朝 Medium" panose="02020500000000000000" pitchFamily="18" charset="-128"/>
                <a:ea typeface="BIZ UDP明朝 Medium" panose="02020500000000000000" pitchFamily="18" charset="-128"/>
              </a:rPr>
              <a:t>日以降、原生林から育成林及びプランテーション森林へ転換された森林、</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天然生林からプランテーション森林へ転換された森林は、認証には不適格となるものとして</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取り扱わなければならない旨規定（</a:t>
            </a:r>
            <a:r>
              <a:rPr lang="en-US" altLang="ja-JP" sz="2000" dirty="0">
                <a:latin typeface="BIZ UDP明朝 Medium" panose="02020500000000000000" pitchFamily="18" charset="-128"/>
                <a:ea typeface="BIZ UDP明朝 Medium" panose="02020500000000000000" pitchFamily="18" charset="-128"/>
              </a:rPr>
              <a:t>1.2.2)</a:t>
            </a:r>
          </a:p>
          <a:p>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a:t>
            </a:r>
            <a:r>
              <a:rPr lang="ja-JP" altLang="en-US" sz="2000" dirty="0">
                <a:latin typeface="BIZ UDP明朝 Medium" panose="02020500000000000000" pitchFamily="18" charset="-128"/>
                <a:ea typeface="BIZ UDP明朝 Medium" panose="02020500000000000000" pitchFamily="18" charset="-128"/>
              </a:rPr>
              <a:t>林内施設に係る森林の他用途への転用（</a:t>
            </a:r>
            <a:r>
              <a:rPr lang="en-US" altLang="ja-JP" sz="2000" dirty="0">
                <a:latin typeface="BIZ UDP明朝 Medium" panose="02020500000000000000" pitchFamily="18" charset="-128"/>
                <a:ea typeface="BIZ UDP明朝 Medium" panose="02020500000000000000" pitchFamily="18" charset="-128"/>
              </a:rPr>
              <a:t>1.2.3)</a:t>
            </a:r>
          </a:p>
          <a:p>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a:t>
            </a:r>
            <a:r>
              <a:rPr lang="ja-JP" altLang="en-US" sz="2000" dirty="0">
                <a:latin typeface="BIZ UDP明朝 Medium" panose="02020500000000000000" pitchFamily="18" charset="-128"/>
                <a:ea typeface="BIZ UDP明朝 Medium" panose="02020500000000000000" pitchFamily="18" charset="-128"/>
              </a:rPr>
              <a:t>耕作放棄された農地等の森林への転換</a:t>
            </a:r>
            <a:r>
              <a:rPr lang="en-US" altLang="ja-JP" sz="2000" dirty="0">
                <a:latin typeface="BIZ UDP明朝 Medium" panose="02020500000000000000" pitchFamily="18" charset="-128"/>
                <a:ea typeface="BIZ UDP明朝 Medium" panose="02020500000000000000" pitchFamily="18" charset="-128"/>
              </a:rPr>
              <a:t>(1.2.4)</a:t>
            </a:r>
          </a:p>
          <a:p>
            <a:endParaRPr lang="ja-JP" altLang="en-US" sz="2000" dirty="0">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FFCFED10-9969-2092-BA2B-2170B052BF14}"/>
              </a:ext>
            </a:extLst>
          </p:cNvPr>
          <p:cNvSpPr txBox="1"/>
          <p:nvPr/>
        </p:nvSpPr>
        <p:spPr>
          <a:xfrm>
            <a:off x="1391920" y="623054"/>
            <a:ext cx="6096000" cy="461665"/>
          </a:xfrm>
          <a:prstGeom prst="rect">
            <a:avLst/>
          </a:prstGeom>
          <a:noFill/>
        </p:spPr>
        <p:txBody>
          <a:bodyPr wrap="square">
            <a:spAutoFit/>
          </a:bodyPr>
          <a:lstStyle/>
          <a:p>
            <a:r>
              <a:rPr lang="ja-JP" altLang="en-US" sz="2400" dirty="0">
                <a:latin typeface="BIZ UDP明朝 Medium" panose="02020500000000000000" pitchFamily="18" charset="-128"/>
                <a:ea typeface="BIZ UDP明朝 Medium" panose="02020500000000000000" pitchFamily="18" charset="-128"/>
              </a:rPr>
              <a:t>付属書１の運用ガイドラインの主な改正</a:t>
            </a:r>
          </a:p>
        </p:txBody>
      </p:sp>
    </p:spTree>
    <p:extLst>
      <p:ext uri="{BB962C8B-B14F-4D97-AF65-F5344CB8AC3E}">
        <p14:creationId xmlns:p14="http://schemas.microsoft.com/office/powerpoint/2010/main" val="1296969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9979CD-FC0F-28B1-3169-11CCE2899213}"/>
              </a:ext>
            </a:extLst>
          </p:cNvPr>
          <p:cNvSpPr>
            <a:spLocks noGrp="1"/>
          </p:cNvSpPr>
          <p:nvPr>
            <p:ph type="sldNum" sz="quarter" idx="12"/>
          </p:nvPr>
        </p:nvSpPr>
        <p:spPr/>
        <p:txBody>
          <a:bodyPr/>
          <a:lstStyle/>
          <a:p>
            <a:fld id="{1595C7DD-7966-459F-A3C4-611A894DCDCC}" type="slidenum">
              <a:rPr kumimoji="1" lang="ja-JP" altLang="en-US" smtClean="0"/>
              <a:t>43</a:t>
            </a:fld>
            <a:endParaRPr kumimoji="1" lang="ja-JP" altLang="en-US"/>
          </a:p>
        </p:txBody>
      </p:sp>
      <p:sp>
        <p:nvSpPr>
          <p:cNvPr id="4" name="テキスト ボックス 3">
            <a:extLst>
              <a:ext uri="{FF2B5EF4-FFF2-40B4-BE49-F238E27FC236}">
                <a16:creationId xmlns:a16="http://schemas.microsoft.com/office/drawing/2014/main" id="{BBB0CEE6-3C62-2980-3353-D71010D8010E}"/>
              </a:ext>
            </a:extLst>
          </p:cNvPr>
          <p:cNvSpPr txBox="1"/>
          <p:nvPr/>
        </p:nvSpPr>
        <p:spPr>
          <a:xfrm>
            <a:off x="1310640" y="471716"/>
            <a:ext cx="10271760" cy="1107996"/>
          </a:xfrm>
          <a:prstGeom prst="rect">
            <a:avLst/>
          </a:prstGeom>
          <a:noFill/>
        </p:spPr>
        <p:txBody>
          <a:bodyPr wrap="square">
            <a:spAutoFit/>
          </a:bodyPr>
          <a:lstStyle/>
          <a:p>
            <a:r>
              <a:rPr lang="en-US" altLang="ja-JP" sz="2400" b="1" dirty="0">
                <a:solidFill>
                  <a:schemeClr val="accent6"/>
                </a:solidFill>
                <a:latin typeface="BIZ UDP明朝 Medium" panose="02020500000000000000" pitchFamily="18" charset="-128"/>
                <a:ea typeface="BIZ UDP明朝 Medium" panose="02020500000000000000" pitchFamily="18" charset="-128"/>
              </a:rPr>
              <a:t>SGEC</a:t>
            </a:r>
            <a:r>
              <a:rPr lang="ja-JP" altLang="en-US" sz="2400" b="1" dirty="0">
                <a:solidFill>
                  <a:schemeClr val="accent6"/>
                </a:solidFill>
                <a:latin typeface="BIZ UDP明朝 Medium" panose="02020500000000000000" pitchFamily="18" charset="-128"/>
                <a:ea typeface="BIZ UDP明朝 Medium" panose="02020500000000000000" pitchFamily="18" charset="-128"/>
              </a:rPr>
              <a:t>規準文書４　付属書２</a:t>
            </a:r>
          </a:p>
          <a:p>
            <a:r>
              <a:rPr lang="ja-JP" altLang="en-US" sz="2400" b="1" dirty="0">
                <a:solidFill>
                  <a:schemeClr val="accent6"/>
                </a:solidFill>
                <a:latin typeface="BIZ UDP明朝 Medium" panose="02020500000000000000" pitchFamily="18" charset="-128"/>
                <a:ea typeface="BIZ UDP明朝 Medium" panose="02020500000000000000" pitchFamily="18" charset="-128"/>
              </a:rPr>
              <a:t>　マルチサイト組織（生産者グループ）参加可能限度額の修正について</a:t>
            </a:r>
          </a:p>
          <a:p>
            <a:endParaRPr lang="ja-JP" altLang="en-US" dirty="0"/>
          </a:p>
        </p:txBody>
      </p:sp>
      <p:sp>
        <p:nvSpPr>
          <p:cNvPr id="6" name="テキスト ボックス 5">
            <a:extLst>
              <a:ext uri="{FF2B5EF4-FFF2-40B4-BE49-F238E27FC236}">
                <a16:creationId xmlns:a16="http://schemas.microsoft.com/office/drawing/2014/main" id="{5D7BE6F2-78A0-AC71-2D3B-7554E7980808}"/>
              </a:ext>
            </a:extLst>
          </p:cNvPr>
          <p:cNvSpPr txBox="1"/>
          <p:nvPr/>
        </p:nvSpPr>
        <p:spPr>
          <a:xfrm>
            <a:off x="1137920" y="1380758"/>
            <a:ext cx="10444480" cy="2031325"/>
          </a:xfrm>
          <a:prstGeom prst="rect">
            <a:avLst/>
          </a:prstGeom>
          <a:noFill/>
        </p:spPr>
        <p:txBody>
          <a:bodyPr wrap="square">
            <a:spAutoFit/>
          </a:bodyPr>
          <a:lstStyle/>
          <a:p>
            <a:r>
              <a:rPr lang="en-US" altLang="ja-JP" dirty="0">
                <a:latin typeface="BIZ UDP明朝 Medium" panose="02020500000000000000" pitchFamily="18" charset="-128"/>
                <a:ea typeface="BIZ UDP明朝 Medium" panose="02020500000000000000" pitchFamily="18" charset="-128"/>
              </a:rPr>
              <a:t>2.5</a:t>
            </a:r>
            <a:r>
              <a:rPr lang="ja-JP" altLang="en-US" dirty="0">
                <a:latin typeface="BIZ UDP明朝 Medium" panose="02020500000000000000" pitchFamily="18" charset="-128"/>
                <a:ea typeface="BIZ UDP明朝 Medium" panose="02020500000000000000" pitchFamily="18" charset="-128"/>
              </a:rPr>
              <a:t>　</a:t>
            </a:r>
            <a:r>
              <a:rPr lang="en-US" altLang="ja-JP" dirty="0">
                <a:latin typeface="BIZ UDP明朝 Medium" panose="02020500000000000000" pitchFamily="18" charset="-128"/>
                <a:ea typeface="BIZ UDP明朝 Medium" panose="02020500000000000000" pitchFamily="18" charset="-128"/>
              </a:rPr>
              <a:t>b)</a:t>
            </a:r>
          </a:p>
          <a:p>
            <a:r>
              <a:rPr lang="ja-JP" altLang="en-US" dirty="0">
                <a:latin typeface="BIZ UDP明朝 Medium" panose="02020500000000000000" pitchFamily="18" charset="-128"/>
                <a:ea typeface="BIZ UDP明朝 Medium" panose="02020500000000000000" pitchFamily="18" charset="-128"/>
              </a:rPr>
              <a:t>現行規定　年間売り上げの総額が</a:t>
            </a:r>
            <a:r>
              <a:rPr lang="en-US" altLang="ja-JP" dirty="0">
                <a:latin typeface="BIZ UDP明朝 Medium" panose="02020500000000000000" pitchFamily="18" charset="-128"/>
                <a:ea typeface="BIZ UDP明朝 Medium" panose="02020500000000000000" pitchFamily="18" charset="-128"/>
              </a:rPr>
              <a:t>10</a:t>
            </a:r>
            <a:r>
              <a:rPr lang="ja-JP" altLang="en-US" dirty="0">
                <a:latin typeface="BIZ UDP明朝 Medium" panose="02020500000000000000" pitchFamily="18" charset="-128"/>
                <a:ea typeface="BIZ UDP明朝 Medium" panose="02020500000000000000" pitchFamily="18" charset="-128"/>
              </a:rPr>
              <a:t>億円を超えない</a:t>
            </a:r>
            <a:endParaRPr lang="en-US" altLang="ja-JP" dirty="0">
              <a:latin typeface="BIZ UDP明朝 Medium" panose="02020500000000000000" pitchFamily="18" charset="-128"/>
              <a:ea typeface="BIZ UDP明朝 Medium" panose="02020500000000000000" pitchFamily="18" charset="-128"/>
            </a:endParaRPr>
          </a:p>
          <a:p>
            <a:endParaRPr lang="ja-JP" altLang="en-US"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変更規定</a:t>
            </a:r>
          </a:p>
          <a:p>
            <a:r>
              <a:rPr lang="ja-JP" altLang="en-US" dirty="0">
                <a:latin typeface="BIZ UDP明朝 Medium" panose="02020500000000000000" pitchFamily="18" charset="-128"/>
                <a:ea typeface="BIZ UDP明朝 Medium" panose="02020500000000000000" pitchFamily="18" charset="-128"/>
              </a:rPr>
              <a:t>現行規定　年間売り上げの総額が</a:t>
            </a:r>
            <a:r>
              <a:rPr lang="en-US" altLang="ja-JP" dirty="0">
                <a:latin typeface="BIZ UDP明朝 Medium" panose="02020500000000000000" pitchFamily="18" charset="-128"/>
                <a:ea typeface="BIZ UDP明朝 Medium" panose="02020500000000000000" pitchFamily="18" charset="-128"/>
              </a:rPr>
              <a:t>1,000</a:t>
            </a:r>
            <a:r>
              <a:rPr lang="ja-JP" altLang="en-US" dirty="0">
                <a:latin typeface="BIZ UDP明朝 Medium" panose="02020500000000000000" pitchFamily="18" charset="-128"/>
                <a:ea typeface="BIZ UDP明朝 Medium" panose="02020500000000000000" pitchFamily="18" charset="-128"/>
              </a:rPr>
              <a:t>万ユーロ（審査前年度決算確定日の日銀外国為替市況（日時）小数点以下切り下げ）を超えない</a:t>
            </a:r>
          </a:p>
          <a:p>
            <a:endParaRPr lang="ja-JP" altLang="en-US" dirty="0"/>
          </a:p>
        </p:txBody>
      </p:sp>
      <p:sp>
        <p:nvSpPr>
          <p:cNvPr id="8" name="テキスト ボックス 7">
            <a:extLst>
              <a:ext uri="{FF2B5EF4-FFF2-40B4-BE49-F238E27FC236}">
                <a16:creationId xmlns:a16="http://schemas.microsoft.com/office/drawing/2014/main" id="{8E6A81A5-CC10-C039-D9B5-6C8CD8D635F4}"/>
              </a:ext>
            </a:extLst>
          </p:cNvPr>
          <p:cNvSpPr txBox="1"/>
          <p:nvPr/>
        </p:nvSpPr>
        <p:spPr>
          <a:xfrm>
            <a:off x="1137920" y="3399591"/>
            <a:ext cx="10215880" cy="3139321"/>
          </a:xfrm>
          <a:prstGeom prst="rect">
            <a:avLst/>
          </a:prstGeom>
          <a:noFill/>
        </p:spPr>
        <p:txBody>
          <a:bodyPr wrap="square">
            <a:spAutoFit/>
          </a:bodyPr>
          <a:lstStyle/>
          <a:p>
            <a:r>
              <a:rPr lang="ja-JP" altLang="en-US" dirty="0">
                <a:latin typeface="BIZ UDP明朝 Medium" panose="02020500000000000000" pitchFamily="18" charset="-128"/>
                <a:ea typeface="BIZ UDP明朝 Medium" panose="02020500000000000000" pitchFamily="18" charset="-128"/>
              </a:rPr>
              <a:t>変更理由</a:t>
            </a:r>
          </a:p>
          <a:p>
            <a:r>
              <a:rPr lang="ja-JP" altLang="en-US" dirty="0">
                <a:latin typeface="BIZ UDP明朝 Medium" panose="02020500000000000000" pitchFamily="18" charset="-128"/>
                <a:ea typeface="BIZ UDP明朝 Medium" panose="02020500000000000000" pitchFamily="18" charset="-128"/>
              </a:rPr>
              <a:t>最近の円のユーロに対する為替レートの変化により、</a:t>
            </a:r>
            <a:r>
              <a:rPr lang="en-US" altLang="ja-JP" dirty="0">
                <a:latin typeface="BIZ UDP明朝 Medium" panose="02020500000000000000" pitchFamily="18" charset="-128"/>
                <a:ea typeface="BIZ UDP明朝 Medium" panose="02020500000000000000" pitchFamily="18" charset="-128"/>
              </a:rPr>
              <a:t>SGEC</a:t>
            </a:r>
            <a:r>
              <a:rPr lang="ja-JP" altLang="en-US" dirty="0">
                <a:latin typeface="BIZ UDP明朝 Medium" panose="02020500000000000000" pitchFamily="18" charset="-128"/>
                <a:ea typeface="BIZ UDP明朝 Medium" panose="02020500000000000000" pitchFamily="18" charset="-128"/>
              </a:rPr>
              <a:t>認証マルチサイト（生産者グループ）参加企業の要件が</a:t>
            </a:r>
            <a:r>
              <a:rPr lang="en-US" altLang="ja-JP" dirty="0">
                <a:latin typeface="BIZ UDP明朝 Medium" panose="02020500000000000000" pitchFamily="18" charset="-128"/>
                <a:ea typeface="BIZ UDP明朝 Medium" panose="02020500000000000000" pitchFamily="18" charset="-128"/>
              </a:rPr>
              <a:t>PEFC</a:t>
            </a:r>
            <a:r>
              <a:rPr lang="ja-JP" altLang="en-US" dirty="0">
                <a:latin typeface="BIZ UDP明朝 Medium" panose="02020500000000000000" pitchFamily="18" charset="-128"/>
                <a:ea typeface="BIZ UDP明朝 Medium" panose="02020500000000000000" pitchFamily="18" charset="-128"/>
              </a:rPr>
              <a:t>マルチサイト（生産者グループ）参加企業に比べ、実態的に著しく不利となっており、</a:t>
            </a:r>
            <a:r>
              <a:rPr lang="en-US" altLang="ja-JP" dirty="0">
                <a:latin typeface="BIZ UDP明朝 Medium" panose="02020500000000000000" pitchFamily="18" charset="-128"/>
                <a:ea typeface="BIZ UDP明朝 Medium" panose="02020500000000000000" pitchFamily="18" charset="-128"/>
              </a:rPr>
              <a:t>SGEC</a:t>
            </a:r>
            <a:r>
              <a:rPr lang="ja-JP" altLang="en-US" dirty="0">
                <a:latin typeface="BIZ UDP明朝 Medium" panose="02020500000000000000" pitchFamily="18" charset="-128"/>
                <a:ea typeface="BIZ UDP明朝 Medium" panose="02020500000000000000" pitchFamily="18" charset="-128"/>
              </a:rPr>
              <a:t>認証と</a:t>
            </a:r>
            <a:r>
              <a:rPr lang="en-US" altLang="ja-JP" dirty="0">
                <a:latin typeface="BIZ UDP明朝 Medium" panose="02020500000000000000" pitchFamily="18" charset="-128"/>
                <a:ea typeface="BIZ UDP明朝 Medium" panose="02020500000000000000" pitchFamily="18" charset="-128"/>
              </a:rPr>
              <a:t>PEFC</a:t>
            </a:r>
            <a:r>
              <a:rPr lang="ja-JP" altLang="en-US" dirty="0">
                <a:latin typeface="BIZ UDP明朝 Medium" panose="02020500000000000000" pitchFamily="18" charset="-128"/>
                <a:ea typeface="BIZ UDP明朝 Medium" panose="02020500000000000000" pitchFamily="18" charset="-128"/>
              </a:rPr>
              <a:t>認証の公平性を維持する観点からの変更</a:t>
            </a:r>
          </a:p>
          <a:p>
            <a:r>
              <a:rPr lang="ja-JP" altLang="en-US" dirty="0">
                <a:latin typeface="BIZ UDP明朝 Medium" panose="02020500000000000000" pitchFamily="18" charset="-128"/>
                <a:ea typeface="BIZ UDP明朝 Medium" panose="02020500000000000000" pitchFamily="18" charset="-128"/>
              </a:rPr>
              <a:t>なお、本変更は、</a:t>
            </a:r>
            <a:r>
              <a:rPr lang="en-US" altLang="ja-JP" dirty="0">
                <a:latin typeface="BIZ UDP明朝 Medium" panose="02020500000000000000" pitchFamily="18" charset="-128"/>
                <a:ea typeface="BIZ UDP明朝 Medium" panose="02020500000000000000" pitchFamily="18" charset="-128"/>
              </a:rPr>
              <a:t>PEFC</a:t>
            </a:r>
            <a:r>
              <a:rPr lang="ja-JP" altLang="en-US" dirty="0">
                <a:latin typeface="BIZ UDP明朝 Medium" panose="02020500000000000000" pitchFamily="18" charset="-128"/>
                <a:ea typeface="BIZ UDP明朝 Medium" panose="02020500000000000000" pitchFamily="18" charset="-128"/>
              </a:rPr>
              <a:t>の関連</a:t>
            </a:r>
            <a:r>
              <a:rPr lang="en-US" altLang="ja-JP" dirty="0">
                <a:latin typeface="BIZ UDP明朝 Medium" panose="02020500000000000000" pitchFamily="18" charset="-128"/>
                <a:ea typeface="BIZ UDP明朝 Medium" panose="02020500000000000000" pitchFamily="18" charset="-128"/>
              </a:rPr>
              <a:t>ST</a:t>
            </a:r>
            <a:r>
              <a:rPr lang="ja-JP" altLang="en-US" dirty="0">
                <a:latin typeface="BIZ UDP明朝 Medium" panose="02020500000000000000" pitchFamily="18" charset="-128"/>
                <a:ea typeface="BIZ UDP明朝 Medium" panose="02020500000000000000" pitchFamily="18" charset="-128"/>
              </a:rPr>
              <a:t>の規準の枠内であるので、</a:t>
            </a:r>
            <a:r>
              <a:rPr lang="en-US" altLang="ja-JP" dirty="0">
                <a:latin typeface="BIZ UDP明朝 Medium" panose="02020500000000000000" pitchFamily="18" charset="-128"/>
                <a:ea typeface="BIZ UDP明朝 Medium" panose="02020500000000000000" pitchFamily="18" charset="-128"/>
              </a:rPr>
              <a:t>PEFC</a:t>
            </a:r>
            <a:r>
              <a:rPr lang="ja-JP" altLang="en-US" dirty="0">
                <a:latin typeface="BIZ UDP明朝 Medium" panose="02020500000000000000" pitchFamily="18" charset="-128"/>
                <a:ea typeface="BIZ UDP明朝 Medium" panose="02020500000000000000" pitchFamily="18" charset="-128"/>
              </a:rPr>
              <a:t>の承認を必要とするものではない。</a:t>
            </a:r>
          </a:p>
          <a:p>
            <a:endParaRPr lang="ja-JP" altLang="en-US"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PEFC</a:t>
            </a:r>
            <a:r>
              <a:rPr lang="ja-JP" altLang="en-US" dirty="0">
                <a:latin typeface="BIZ UDP明朝 Medium" panose="02020500000000000000" pitchFamily="18" charset="-128"/>
                <a:ea typeface="BIZ UDP明朝 Medium" panose="02020500000000000000" pitchFamily="18" charset="-128"/>
              </a:rPr>
              <a:t>　</a:t>
            </a:r>
            <a:r>
              <a:rPr lang="en-US" altLang="ja-JP" dirty="0">
                <a:latin typeface="BIZ UDP明朝 Medium" panose="02020500000000000000" pitchFamily="18" charset="-128"/>
                <a:ea typeface="BIZ UDP明朝 Medium" panose="02020500000000000000" pitchFamily="18" charset="-128"/>
              </a:rPr>
              <a:t>ST 2002</a:t>
            </a:r>
            <a:r>
              <a:rPr lang="ja-JP" altLang="en-US" dirty="0">
                <a:latin typeface="BIZ UDP明朝 Medium" panose="02020500000000000000" pitchFamily="18" charset="-128"/>
                <a:ea typeface="BIZ UDP明朝 Medium" panose="02020500000000000000" pitchFamily="18" charset="-128"/>
              </a:rPr>
              <a:t>：</a:t>
            </a:r>
            <a:r>
              <a:rPr lang="en-US" altLang="ja-JP" dirty="0">
                <a:latin typeface="BIZ UDP明朝 Medium" panose="02020500000000000000" pitchFamily="18" charset="-128"/>
                <a:ea typeface="BIZ UDP明朝 Medium" panose="02020500000000000000" pitchFamily="18" charset="-128"/>
              </a:rPr>
              <a:t>2020</a:t>
            </a:r>
            <a:r>
              <a:rPr lang="ja-JP" altLang="en-US" dirty="0">
                <a:latin typeface="BIZ UDP明朝 Medium" panose="02020500000000000000" pitchFamily="18" charset="-128"/>
                <a:ea typeface="BIZ UDP明朝 Medium" panose="02020500000000000000" pitchFamily="18" charset="-128"/>
              </a:rPr>
              <a:t>の規定</a:t>
            </a:r>
          </a:p>
          <a:p>
            <a:r>
              <a:rPr lang="en-US" altLang="ja-JP" dirty="0">
                <a:latin typeface="BIZ UDP明朝 Medium" panose="02020500000000000000" pitchFamily="18" charset="-128"/>
                <a:ea typeface="BIZ UDP明朝 Medium" panose="02020500000000000000" pitchFamily="18" charset="-128"/>
              </a:rPr>
              <a:t>b) </a:t>
            </a:r>
            <a:r>
              <a:rPr lang="ja-JP" altLang="en-US" dirty="0">
                <a:latin typeface="BIZ UDP明朝 Medium" panose="02020500000000000000" pitchFamily="18" charset="-128"/>
                <a:ea typeface="BIZ UDP明朝 Medium" panose="02020500000000000000" pitchFamily="18" charset="-128"/>
              </a:rPr>
              <a:t>年間売り上げの総額が</a:t>
            </a:r>
            <a:r>
              <a:rPr lang="en-US" altLang="ja-JP" dirty="0">
                <a:latin typeface="BIZ UDP明朝 Medium" panose="02020500000000000000" pitchFamily="18" charset="-128"/>
                <a:ea typeface="BIZ UDP明朝 Medium" panose="02020500000000000000" pitchFamily="18" charset="-128"/>
              </a:rPr>
              <a:t>1,000</a:t>
            </a:r>
            <a:r>
              <a:rPr lang="ja-JP" altLang="en-US" dirty="0">
                <a:latin typeface="BIZ UDP明朝 Medium" panose="02020500000000000000" pitchFamily="18" charset="-128"/>
                <a:ea typeface="BIZ UDP明朝 Medium" panose="02020500000000000000" pitchFamily="18" charset="-128"/>
              </a:rPr>
              <a:t>万ユーロまたはその同額を超えない</a:t>
            </a:r>
          </a:p>
          <a:p>
            <a:endParaRPr lang="ja-JP" altLang="en-US"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改正方式</a:t>
            </a:r>
          </a:p>
          <a:p>
            <a:r>
              <a:rPr lang="ja-JP" altLang="en-US" dirty="0">
                <a:latin typeface="BIZ UDP明朝 Medium" panose="02020500000000000000" pitchFamily="18" charset="-128"/>
                <a:ea typeface="BIZ UDP明朝 Medium" panose="02020500000000000000" pitchFamily="18" charset="-128"/>
              </a:rPr>
              <a:t>本変更は技術的な規格の内容の変更を伴うものではないことから「編集上の変更」で対応</a:t>
            </a:r>
          </a:p>
        </p:txBody>
      </p:sp>
    </p:spTree>
    <p:extLst>
      <p:ext uri="{BB962C8B-B14F-4D97-AF65-F5344CB8AC3E}">
        <p14:creationId xmlns:p14="http://schemas.microsoft.com/office/powerpoint/2010/main" val="4008107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A814334-6C26-2FB6-34FD-70CF5AC759BB}"/>
              </a:ext>
            </a:extLst>
          </p:cNvPr>
          <p:cNvSpPr>
            <a:spLocks noGrp="1"/>
          </p:cNvSpPr>
          <p:nvPr>
            <p:ph type="sldNum" sz="quarter" idx="12"/>
          </p:nvPr>
        </p:nvSpPr>
        <p:spPr/>
        <p:txBody>
          <a:bodyPr/>
          <a:lstStyle/>
          <a:p>
            <a:fld id="{1595C7DD-7966-459F-A3C4-611A894DCDCC}" type="slidenum">
              <a:rPr kumimoji="1" lang="ja-JP" altLang="en-US" smtClean="0"/>
              <a:t>44</a:t>
            </a:fld>
            <a:endParaRPr kumimoji="1" lang="ja-JP" altLang="en-US"/>
          </a:p>
        </p:txBody>
      </p:sp>
      <p:sp>
        <p:nvSpPr>
          <p:cNvPr id="4" name="テキスト ボックス 3">
            <a:extLst>
              <a:ext uri="{FF2B5EF4-FFF2-40B4-BE49-F238E27FC236}">
                <a16:creationId xmlns:a16="http://schemas.microsoft.com/office/drawing/2014/main" id="{EECC997D-126F-327D-526C-0BE786E407F0}"/>
              </a:ext>
            </a:extLst>
          </p:cNvPr>
          <p:cNvSpPr txBox="1"/>
          <p:nvPr/>
        </p:nvSpPr>
        <p:spPr>
          <a:xfrm>
            <a:off x="1757680" y="1762334"/>
            <a:ext cx="8310880" cy="2339102"/>
          </a:xfrm>
          <a:prstGeom prst="rect">
            <a:avLst/>
          </a:prstGeom>
          <a:noFill/>
        </p:spPr>
        <p:txBody>
          <a:bodyPr wrap="square">
            <a:spAutoFit/>
          </a:bodyPr>
          <a:lstStyle/>
          <a:p>
            <a:r>
              <a:rPr kumimoji="1" lang="en-US" altLang="ja-JP" sz="3200" dirty="0">
                <a:solidFill>
                  <a:schemeClr val="accent6"/>
                </a:solidFill>
                <a:latin typeface="BIZ UDP明朝 Medium" panose="02020500000000000000" pitchFamily="18" charset="-128"/>
                <a:ea typeface="BIZ UDP明朝 Medium" panose="02020500000000000000" pitchFamily="18" charset="-128"/>
              </a:rPr>
              <a:t>           </a:t>
            </a:r>
            <a:r>
              <a:rPr kumimoji="1" lang="en-US" altLang="ja-JP" sz="3200" b="1" dirty="0">
                <a:solidFill>
                  <a:schemeClr val="accent6"/>
                </a:solidFill>
                <a:latin typeface="BIZ UDP明朝 Medium" panose="02020500000000000000" pitchFamily="18" charset="-128"/>
                <a:ea typeface="BIZ UDP明朝 Medium" panose="02020500000000000000" pitchFamily="18" charset="-128"/>
              </a:rPr>
              <a:t>SGEC</a:t>
            </a:r>
            <a:r>
              <a:rPr kumimoji="1" lang="ja-JP" altLang="en-US" sz="3200" b="1" dirty="0">
                <a:solidFill>
                  <a:schemeClr val="accent6"/>
                </a:solidFill>
                <a:latin typeface="BIZ UDP明朝 Medium" panose="02020500000000000000" pitchFamily="18" charset="-128"/>
                <a:ea typeface="BIZ UDP明朝 Medium" panose="02020500000000000000" pitchFamily="18" charset="-128"/>
              </a:rPr>
              <a:t>規準文章</a:t>
            </a:r>
            <a:r>
              <a:rPr kumimoji="1" lang="en-US" altLang="ja-JP" sz="3200" b="1" dirty="0">
                <a:solidFill>
                  <a:schemeClr val="accent6"/>
                </a:solidFill>
                <a:latin typeface="BIZ UDP明朝 Medium" panose="02020500000000000000" pitchFamily="18" charset="-128"/>
                <a:ea typeface="BIZ UDP明朝 Medium" panose="02020500000000000000" pitchFamily="18" charset="-128"/>
              </a:rPr>
              <a:t>5-1</a:t>
            </a:r>
          </a:p>
          <a:p>
            <a:endParaRPr kumimoji="1" lang="en-US" altLang="ja-JP" sz="3200" b="1" dirty="0">
              <a:solidFill>
                <a:schemeClr val="accent6"/>
              </a:solidFill>
              <a:latin typeface="BIZ UDP明朝 Medium" panose="02020500000000000000" pitchFamily="18" charset="-128"/>
              <a:ea typeface="BIZ UDP明朝 Medium" panose="02020500000000000000" pitchFamily="18" charset="-128"/>
            </a:endParaRPr>
          </a:p>
          <a:p>
            <a:r>
              <a:rPr kumimoji="1" lang="en-US" altLang="ja-JP" sz="3200" b="1" dirty="0">
                <a:solidFill>
                  <a:schemeClr val="accent6"/>
                </a:solidFill>
                <a:latin typeface="BIZ UDP明朝 Medium" panose="02020500000000000000" pitchFamily="18" charset="-128"/>
                <a:ea typeface="BIZ UDP明朝 Medium" panose="02020500000000000000" pitchFamily="18" charset="-128"/>
              </a:rPr>
              <a:t>SGEC</a:t>
            </a:r>
            <a:r>
              <a:rPr kumimoji="1" lang="ja-JP" altLang="en-US" sz="3200" b="1" dirty="0">
                <a:solidFill>
                  <a:schemeClr val="accent6"/>
                </a:solidFill>
                <a:latin typeface="BIZ UDP明朝 Medium" panose="02020500000000000000" pitchFamily="18" charset="-128"/>
                <a:ea typeface="BIZ UDP明朝 Medium" panose="02020500000000000000" pitchFamily="18" charset="-128"/>
              </a:rPr>
              <a:t>森林管理認証規格に基づく認証業務を実行する認証機関に関する要求事項の改正</a:t>
            </a:r>
          </a:p>
          <a:p>
            <a:endParaRPr lang="ja-JP" altLang="en-US" dirty="0"/>
          </a:p>
        </p:txBody>
      </p:sp>
    </p:spTree>
    <p:extLst>
      <p:ext uri="{BB962C8B-B14F-4D97-AF65-F5344CB8AC3E}">
        <p14:creationId xmlns:p14="http://schemas.microsoft.com/office/powerpoint/2010/main" val="2721803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5C775C-42E9-E8E9-B5C4-A27D630A8B43}"/>
              </a:ext>
            </a:extLst>
          </p:cNvPr>
          <p:cNvSpPr>
            <a:spLocks noGrp="1"/>
          </p:cNvSpPr>
          <p:nvPr>
            <p:ph type="sldNum" sz="quarter" idx="12"/>
          </p:nvPr>
        </p:nvSpPr>
        <p:spPr/>
        <p:txBody>
          <a:bodyPr/>
          <a:lstStyle/>
          <a:p>
            <a:fld id="{1595C7DD-7966-459F-A3C4-611A894DCDCC}" type="slidenum">
              <a:rPr kumimoji="1" lang="ja-JP" altLang="en-US" smtClean="0"/>
              <a:t>45</a:t>
            </a:fld>
            <a:endParaRPr kumimoji="1" lang="ja-JP" altLang="en-US"/>
          </a:p>
        </p:txBody>
      </p:sp>
      <p:sp>
        <p:nvSpPr>
          <p:cNvPr id="4" name="テキスト ボックス 3">
            <a:extLst>
              <a:ext uri="{FF2B5EF4-FFF2-40B4-BE49-F238E27FC236}">
                <a16:creationId xmlns:a16="http://schemas.microsoft.com/office/drawing/2014/main" id="{F18377B3-C390-F33A-F7AC-96A19091C6E9}"/>
              </a:ext>
            </a:extLst>
          </p:cNvPr>
          <p:cNvSpPr txBox="1"/>
          <p:nvPr/>
        </p:nvSpPr>
        <p:spPr>
          <a:xfrm>
            <a:off x="949960" y="2523480"/>
            <a:ext cx="10403840" cy="2523768"/>
          </a:xfrm>
          <a:prstGeom prst="rect">
            <a:avLst/>
          </a:prstGeom>
          <a:noFill/>
        </p:spPr>
        <p:txBody>
          <a:bodyPr wrap="square">
            <a:spAutoFit/>
          </a:bodyPr>
          <a:lstStyle/>
          <a:p>
            <a:r>
              <a:rPr lang="en-US" altLang="ja-JP" sz="2000" dirty="0">
                <a:latin typeface="BIZ UDP明朝 Medium" panose="02020500000000000000" pitchFamily="18" charset="-128"/>
                <a:ea typeface="BIZ UDP明朝 Medium" panose="02020500000000000000" pitchFamily="18" charset="-128"/>
              </a:rPr>
              <a:t>1</a:t>
            </a:r>
            <a:r>
              <a:rPr lang="ja-JP" altLang="en-US" sz="2000" dirty="0">
                <a:latin typeface="BIZ UDP明朝 Medium" panose="02020500000000000000" pitchFamily="18" charset="-128"/>
                <a:ea typeface="BIZ UDP明朝 Medium" panose="02020500000000000000" pitchFamily="18" charset="-128"/>
              </a:rPr>
              <a:t>．</a:t>
            </a:r>
            <a:r>
              <a:rPr lang="en-US" altLang="ja-JP" sz="2000" dirty="0">
                <a:latin typeface="BIZ UDP明朝 Medium" panose="02020500000000000000" pitchFamily="18" charset="-128"/>
                <a:ea typeface="BIZ UDP明朝 Medium" panose="02020500000000000000" pitchFamily="18" charset="-128"/>
              </a:rPr>
              <a:t>2023.1.17</a:t>
            </a:r>
            <a:r>
              <a:rPr lang="ja-JP" altLang="en-US" sz="2000" dirty="0">
                <a:latin typeface="BIZ UDP明朝 Medium" panose="02020500000000000000" pitchFamily="18" charset="-128"/>
                <a:ea typeface="BIZ UDP明朝 Medium" panose="02020500000000000000" pitchFamily="18" charset="-128"/>
              </a:rPr>
              <a:t>に改正・施行された</a:t>
            </a:r>
            <a:r>
              <a:rPr lang="en-US" altLang="ja-JP" sz="2000" dirty="0">
                <a:latin typeface="BIZ UDP明朝 Medium" panose="02020500000000000000" pitchFamily="18" charset="-128"/>
                <a:ea typeface="BIZ UDP明朝 Medium" panose="02020500000000000000" pitchFamily="18" charset="-128"/>
              </a:rPr>
              <a:t>PEFC ST 1004:2024</a:t>
            </a:r>
            <a:r>
              <a:rPr lang="ja-JP" altLang="en-US" sz="2000" dirty="0">
                <a:latin typeface="BIZ UDP明朝 Medium" panose="02020500000000000000" pitchFamily="18" charset="-128"/>
                <a:ea typeface="BIZ UDP明朝 Medium" panose="02020500000000000000" pitchFamily="18" charset="-128"/>
              </a:rPr>
              <a:t>　</a:t>
            </a:r>
            <a:r>
              <a:rPr lang="en-US" altLang="ja-JP" sz="2000" dirty="0">
                <a:latin typeface="BIZ UDP明朝 Medium" panose="02020500000000000000" pitchFamily="18" charset="-128"/>
                <a:ea typeface="BIZ UDP明朝 Medium" panose="02020500000000000000" pitchFamily="18" charset="-128"/>
              </a:rPr>
              <a:t>PEFC</a:t>
            </a:r>
            <a:r>
              <a:rPr lang="ja-JP" altLang="en-US" sz="2000" dirty="0">
                <a:latin typeface="BIZ UDP明朝 Medium" panose="02020500000000000000" pitchFamily="18" charset="-128"/>
                <a:ea typeface="BIZ UDP明朝 Medium" panose="02020500000000000000" pitchFamily="18" charset="-128"/>
              </a:rPr>
              <a:t>に承認された森林管理規格</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の認証業務を実行する認証機関に関する要求事項踏まえ改正</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（なお、</a:t>
            </a:r>
            <a:r>
              <a:rPr lang="en-US" altLang="ja-JP" sz="2000" dirty="0">
                <a:latin typeface="BIZ UDP明朝 Medium" panose="02020500000000000000" pitchFamily="18" charset="-128"/>
                <a:ea typeface="BIZ UDP明朝 Medium" panose="02020500000000000000" pitchFamily="18" charset="-128"/>
              </a:rPr>
              <a:t>PEFC ST1004</a:t>
            </a:r>
            <a:r>
              <a:rPr lang="ja-JP" altLang="en-US" sz="2000" dirty="0">
                <a:latin typeface="BIZ UDP明朝 Medium" panose="02020500000000000000" pitchFamily="18" charset="-128"/>
                <a:ea typeface="BIZ UDP明朝 Medium" panose="02020500000000000000" pitchFamily="18" charset="-128"/>
              </a:rPr>
              <a:t>では、ベースとする</a:t>
            </a:r>
            <a:r>
              <a:rPr lang="en-US" altLang="ja-JP" sz="2000" dirty="0">
                <a:latin typeface="BIZ UDP明朝 Medium" panose="02020500000000000000" pitchFamily="18" charset="-128"/>
                <a:ea typeface="BIZ UDP明朝 Medium" panose="02020500000000000000" pitchFamily="18" charset="-128"/>
              </a:rPr>
              <a:t>ISO</a:t>
            </a:r>
            <a:r>
              <a:rPr lang="ja-JP" altLang="en-US" sz="2000" dirty="0">
                <a:latin typeface="BIZ UDP明朝 Medium" panose="02020500000000000000" pitchFamily="18" charset="-128"/>
                <a:ea typeface="BIZ UDP明朝 Medium" panose="02020500000000000000" pitchFamily="18" charset="-128"/>
              </a:rPr>
              <a:t>規格については、基本的に</a:t>
            </a:r>
            <a:r>
              <a:rPr lang="en-US" altLang="ja-JP" sz="2000" dirty="0">
                <a:latin typeface="BIZ UDP明朝 Medium" panose="02020500000000000000" pitchFamily="18" charset="-128"/>
                <a:ea typeface="BIZ UDP明朝 Medium" panose="02020500000000000000" pitchFamily="18" charset="-128"/>
              </a:rPr>
              <a:t>ISO17021</a:t>
            </a:r>
            <a:r>
              <a:rPr lang="ja-JP" altLang="en-US" sz="2000" dirty="0">
                <a:latin typeface="BIZ UDP明朝 Medium" panose="02020500000000000000" pitchFamily="18" charset="-128"/>
                <a:ea typeface="BIZ UDP明朝 Medium" panose="02020500000000000000" pitchFamily="18" charset="-128"/>
              </a:rPr>
              <a:t>として</a:t>
            </a:r>
            <a:endParaRPr lang="en-US" altLang="ja-JP" sz="2000" dirty="0">
              <a:latin typeface="BIZ UDP明朝 Medium" panose="02020500000000000000" pitchFamily="18" charset="-128"/>
              <a:ea typeface="BIZ UDP明朝 Medium" panose="02020500000000000000" pitchFamily="18" charset="-128"/>
            </a:endParaRPr>
          </a:p>
          <a:p>
            <a:r>
              <a:rPr lang="ja-JP" altLang="en-US" sz="2000" dirty="0">
                <a:latin typeface="BIZ UDP明朝 Medium" panose="02020500000000000000" pitchFamily="18" charset="-128"/>
                <a:ea typeface="BIZ UDP明朝 Medium" panose="02020500000000000000" pitchFamily="18" charset="-128"/>
              </a:rPr>
              <a:t>　 いるが、</a:t>
            </a:r>
            <a:r>
              <a:rPr lang="en-US" altLang="ja-JP" sz="2000" dirty="0">
                <a:latin typeface="BIZ UDP明朝 Medium" panose="02020500000000000000" pitchFamily="18" charset="-128"/>
                <a:ea typeface="BIZ UDP明朝 Medium" panose="02020500000000000000" pitchFamily="18" charset="-128"/>
              </a:rPr>
              <a:t>FM</a:t>
            </a:r>
            <a:r>
              <a:rPr lang="ja-JP" altLang="en-US" sz="2000" dirty="0">
                <a:latin typeface="BIZ UDP明朝 Medium" panose="02020500000000000000" pitchFamily="18" charset="-128"/>
                <a:ea typeface="BIZ UDP明朝 Medium" panose="02020500000000000000" pitchFamily="18" charset="-128"/>
              </a:rPr>
              <a:t>認証が、</a:t>
            </a:r>
            <a:r>
              <a:rPr lang="en-US" altLang="ja-JP" sz="2000" dirty="0">
                <a:latin typeface="BIZ UDP明朝 Medium" panose="02020500000000000000" pitchFamily="18" charset="-128"/>
                <a:ea typeface="BIZ UDP明朝 Medium" panose="02020500000000000000" pitchFamily="18" charset="-128"/>
              </a:rPr>
              <a:t>ISO17065</a:t>
            </a:r>
            <a:r>
              <a:rPr lang="ja-JP" altLang="en-US" sz="2000" dirty="0">
                <a:latin typeface="BIZ UDP明朝 Medium" panose="02020500000000000000" pitchFamily="18" charset="-128"/>
                <a:ea typeface="BIZ UDP明朝 Medium" panose="02020500000000000000" pitchFamily="18" charset="-128"/>
              </a:rPr>
              <a:t>をベースとして</a:t>
            </a:r>
            <a:r>
              <a:rPr lang="en-US" altLang="ja-JP" sz="2000" dirty="0">
                <a:latin typeface="BIZ UDP明朝 Medium" panose="02020500000000000000" pitchFamily="18" charset="-128"/>
                <a:ea typeface="BIZ UDP明朝 Medium" panose="02020500000000000000" pitchFamily="18" charset="-128"/>
              </a:rPr>
              <a:t>PEFC</a:t>
            </a:r>
            <a:r>
              <a:rPr lang="ja-JP" altLang="en-US" sz="2000" dirty="0">
                <a:latin typeface="BIZ UDP明朝 Medium" panose="02020500000000000000" pitchFamily="18" charset="-128"/>
                <a:ea typeface="BIZ UDP明朝 Medium" panose="02020500000000000000" pitchFamily="18" charset="-128"/>
              </a:rPr>
              <a:t>に相互承認されている場合、認証機関</a:t>
            </a:r>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a:t>
            </a:r>
            <a:r>
              <a:rPr lang="ja-JP" altLang="en-US" sz="2000" dirty="0">
                <a:latin typeface="BIZ UDP明朝 Medium" panose="02020500000000000000" pitchFamily="18" charset="-128"/>
                <a:ea typeface="BIZ UDP明朝 Medium" panose="02020500000000000000" pitchFamily="18" charset="-128"/>
              </a:rPr>
              <a:t>に関する要求事項も</a:t>
            </a:r>
            <a:r>
              <a:rPr lang="en-US" altLang="ja-JP" sz="2000" dirty="0">
                <a:latin typeface="BIZ UDP明朝 Medium" panose="02020500000000000000" pitchFamily="18" charset="-128"/>
                <a:ea typeface="BIZ UDP明朝 Medium" panose="02020500000000000000" pitchFamily="18" charset="-128"/>
              </a:rPr>
              <a:t>ISO</a:t>
            </a:r>
            <a:r>
              <a:rPr lang="ja-JP" altLang="en-US" sz="2000" dirty="0">
                <a:latin typeface="BIZ UDP明朝 Medium" panose="02020500000000000000" pitchFamily="18" charset="-128"/>
                <a:ea typeface="BIZ UDP明朝 Medium" panose="02020500000000000000" pitchFamily="18" charset="-128"/>
              </a:rPr>
              <a:t>１７０６５をベースとすることを認めるとしている。）</a:t>
            </a:r>
          </a:p>
          <a:p>
            <a:endParaRPr lang="ja-JP" altLang="en-US"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2</a:t>
            </a:r>
            <a:r>
              <a:rPr lang="ja-JP" altLang="en-US" sz="2000" dirty="0">
                <a:latin typeface="BIZ UDP明朝 Medium" panose="02020500000000000000" pitchFamily="18" charset="-128"/>
                <a:ea typeface="BIZ UDP明朝 Medium" panose="02020500000000000000" pitchFamily="18" charset="-128"/>
              </a:rPr>
              <a:t>．改正規格の内容は、旧規格に比し詳細化され、このため、規格項目も、大幅に増加</a:t>
            </a:r>
          </a:p>
          <a:p>
            <a:endParaRPr lang="ja-JP" altLang="en-US" dirty="0"/>
          </a:p>
        </p:txBody>
      </p:sp>
      <p:sp>
        <p:nvSpPr>
          <p:cNvPr id="6" name="テキスト ボックス 5">
            <a:extLst>
              <a:ext uri="{FF2B5EF4-FFF2-40B4-BE49-F238E27FC236}">
                <a16:creationId xmlns:a16="http://schemas.microsoft.com/office/drawing/2014/main" id="{A6790995-3FE7-0CFC-BF29-FB73E2382817}"/>
              </a:ext>
            </a:extLst>
          </p:cNvPr>
          <p:cNvSpPr txBox="1"/>
          <p:nvPr/>
        </p:nvSpPr>
        <p:spPr>
          <a:xfrm>
            <a:off x="1564640" y="721077"/>
            <a:ext cx="9387840" cy="1384995"/>
          </a:xfrm>
          <a:prstGeom prst="rect">
            <a:avLst/>
          </a:prstGeom>
          <a:noFill/>
        </p:spPr>
        <p:txBody>
          <a:bodyPr wrap="square">
            <a:spAutoFit/>
          </a:bodyPr>
          <a:lstStyle/>
          <a:p>
            <a:r>
              <a:rPr lang="en-US" altLang="ja-JP" sz="2800" dirty="0">
                <a:latin typeface="BIZ UDP明朝 Medium" panose="02020500000000000000" pitchFamily="18" charset="-128"/>
                <a:ea typeface="BIZ UDP明朝 Medium" panose="02020500000000000000" pitchFamily="18" charset="-128"/>
              </a:rPr>
              <a:t>SGEC</a:t>
            </a:r>
            <a:r>
              <a:rPr lang="ja-JP" altLang="en-US" sz="2800" dirty="0">
                <a:latin typeface="BIZ UDP明朝 Medium" panose="02020500000000000000" pitchFamily="18" charset="-128"/>
                <a:ea typeface="BIZ UDP明朝 Medium" panose="02020500000000000000" pitchFamily="18" charset="-128"/>
              </a:rPr>
              <a:t>森林管理認証規格に基づく認証業務を実行する認証機関に関する要求事項</a:t>
            </a:r>
          </a:p>
          <a:p>
            <a:r>
              <a:rPr lang="ja-JP" altLang="en-US" sz="2800" dirty="0">
                <a:latin typeface="BIZ UDP明朝 Medium" panose="02020500000000000000" pitchFamily="18" charset="-128"/>
                <a:ea typeface="BIZ UDP明朝 Medium" panose="02020500000000000000" pitchFamily="18" charset="-128"/>
              </a:rPr>
              <a:t>              　　　　　 改正のポイント</a:t>
            </a:r>
          </a:p>
        </p:txBody>
      </p:sp>
    </p:spTree>
    <p:extLst>
      <p:ext uri="{BB962C8B-B14F-4D97-AF65-F5344CB8AC3E}">
        <p14:creationId xmlns:p14="http://schemas.microsoft.com/office/powerpoint/2010/main" val="3425081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336FDAF-B2E0-CA0F-7C4D-10AE85451A27}"/>
              </a:ext>
            </a:extLst>
          </p:cNvPr>
          <p:cNvSpPr>
            <a:spLocks noGrp="1"/>
          </p:cNvSpPr>
          <p:nvPr>
            <p:ph type="sldNum" sz="quarter" idx="12"/>
          </p:nvPr>
        </p:nvSpPr>
        <p:spPr/>
        <p:txBody>
          <a:bodyPr/>
          <a:lstStyle/>
          <a:p>
            <a:fld id="{1595C7DD-7966-459F-A3C4-611A894DCDCC}" type="slidenum">
              <a:rPr kumimoji="1" lang="ja-JP" altLang="en-US" smtClean="0"/>
              <a:t>46</a:t>
            </a:fld>
            <a:endParaRPr kumimoji="1" lang="ja-JP" altLang="en-US" dirty="0"/>
          </a:p>
        </p:txBody>
      </p:sp>
      <p:sp>
        <p:nvSpPr>
          <p:cNvPr id="4" name="テキスト ボックス 3">
            <a:extLst>
              <a:ext uri="{FF2B5EF4-FFF2-40B4-BE49-F238E27FC236}">
                <a16:creationId xmlns:a16="http://schemas.microsoft.com/office/drawing/2014/main" id="{D2F0810E-1A02-D77B-EE2F-8B048B47CD51}"/>
              </a:ext>
            </a:extLst>
          </p:cNvPr>
          <p:cNvSpPr txBox="1"/>
          <p:nvPr/>
        </p:nvSpPr>
        <p:spPr>
          <a:xfrm>
            <a:off x="614680" y="859870"/>
            <a:ext cx="11323320" cy="4801314"/>
          </a:xfrm>
          <a:prstGeom prst="rect">
            <a:avLst/>
          </a:prstGeom>
          <a:noFill/>
        </p:spPr>
        <p:txBody>
          <a:bodyPr wrap="square">
            <a:spAutoFit/>
          </a:bodyPr>
          <a:lstStyle/>
          <a:p>
            <a:r>
              <a:rPr lang="en-US" altLang="ja-JP" dirty="0">
                <a:latin typeface="BIZ UDP明朝 Medium" panose="02020500000000000000" pitchFamily="18" charset="-128"/>
                <a:ea typeface="BIZ UDP明朝 Medium" panose="02020500000000000000" pitchFamily="18" charset="-128"/>
              </a:rPr>
              <a:t>3</a:t>
            </a:r>
            <a:r>
              <a:rPr lang="ja-JP" altLang="en-US" dirty="0">
                <a:latin typeface="BIZ UDP明朝 Medium" panose="02020500000000000000" pitchFamily="18" charset="-128"/>
                <a:ea typeface="BIZ UDP明朝 Medium" panose="02020500000000000000" pitchFamily="18" charset="-128"/>
              </a:rPr>
              <a:t>．主な追加項目</a:t>
            </a:r>
          </a:p>
          <a:p>
            <a:r>
              <a:rPr lang="ja-JP" altLang="en-US" dirty="0">
                <a:latin typeface="BIZ UDP明朝 Medium" panose="02020500000000000000" pitchFamily="18" charset="-128"/>
                <a:ea typeface="BIZ UDP明朝 Medium" panose="02020500000000000000" pitchFamily="18" charset="-128"/>
              </a:rPr>
              <a:t>　　・ 用語と定義の追加</a:t>
            </a:r>
          </a:p>
          <a:p>
            <a:r>
              <a:rPr lang="ja-JP" altLang="en-US" dirty="0">
                <a:latin typeface="BIZ UDP明朝 Medium" panose="02020500000000000000" pitchFamily="18" charset="-128"/>
                <a:ea typeface="BIZ UDP明朝 Medium" panose="02020500000000000000" pitchFamily="18" charset="-128"/>
              </a:rPr>
              <a:t>　　・ 一般要求事項に法的契約上の事項、公平性の管理、機密保持、リスク・アプローチの導入等を記載</a:t>
            </a:r>
          </a:p>
          <a:p>
            <a:r>
              <a:rPr lang="ja-JP" altLang="en-US" dirty="0">
                <a:latin typeface="BIZ UDP明朝 Medium" panose="02020500000000000000" pitchFamily="18" charset="-128"/>
                <a:ea typeface="BIZ UDP明朝 Medium" panose="02020500000000000000" pitchFamily="18" charset="-128"/>
              </a:rPr>
              <a:t>　　・ 資源に関する要求事項の審査員等の力量に地域における社会人口動態、持続可能性に関わる課題、</a:t>
            </a:r>
            <a:endParaRPr lang="en-US" altLang="ja-JP" dirty="0">
              <a:latin typeface="BIZ UDP明朝 Medium" panose="02020500000000000000" pitchFamily="18" charset="-128"/>
              <a:ea typeface="BIZ UDP明朝 Medium" panose="02020500000000000000" pitchFamily="18" charset="-128"/>
            </a:endParaRPr>
          </a:p>
          <a:p>
            <a:r>
              <a:rPr lang="en-US" altLang="ja-JP" dirty="0">
                <a:latin typeface="BIZ UDP明朝 Medium" panose="02020500000000000000" pitchFamily="18" charset="-128"/>
                <a:ea typeface="BIZ UDP明朝 Medium" panose="02020500000000000000" pitchFamily="18" charset="-128"/>
              </a:rPr>
              <a:t>  </a:t>
            </a:r>
            <a:r>
              <a:rPr lang="ja-JP" altLang="en-US" dirty="0">
                <a:latin typeface="BIZ UDP明朝 Medium" panose="02020500000000000000" pitchFamily="18" charset="-128"/>
                <a:ea typeface="BIZ UDP明朝 Medium" panose="02020500000000000000" pitchFamily="18" charset="-128"/>
              </a:rPr>
              <a:t>　　 文化的課題についての知識を明記、</a:t>
            </a:r>
            <a:r>
              <a:rPr lang="ja-JP" altLang="en-US" b="1" dirty="0">
                <a:latin typeface="BIZ UDP明朝 Medium" panose="02020500000000000000" pitchFamily="18" charset="-128"/>
                <a:ea typeface="BIZ UDP明朝 Medium" panose="02020500000000000000" pitchFamily="18" charset="-128"/>
              </a:rPr>
              <a:t>研修における</a:t>
            </a:r>
            <a:r>
              <a:rPr lang="en-US" altLang="ja-JP" b="1" dirty="0">
                <a:latin typeface="BIZ UDP明朝 Medium" panose="02020500000000000000" pitchFamily="18" charset="-128"/>
                <a:ea typeface="BIZ UDP明朝 Medium" panose="02020500000000000000" pitchFamily="18" charset="-128"/>
              </a:rPr>
              <a:t>PEFC</a:t>
            </a:r>
            <a:r>
              <a:rPr lang="ja-JP" altLang="en-US" b="1" dirty="0">
                <a:latin typeface="BIZ UDP明朝 Medium" panose="02020500000000000000" pitchFamily="18" charset="-128"/>
                <a:ea typeface="BIZ UDP明朝 Medium" panose="02020500000000000000" pitchFamily="18" charset="-128"/>
              </a:rPr>
              <a:t>評議会の承認の導入</a:t>
            </a:r>
            <a:r>
              <a:rPr lang="ja-JP" altLang="en-US" dirty="0">
                <a:latin typeface="BIZ UDP明朝 Medium" panose="02020500000000000000" pitchFamily="18" charset="-128"/>
                <a:ea typeface="BIZ UDP明朝 Medium" panose="02020500000000000000" pitchFamily="18" charset="-128"/>
              </a:rPr>
              <a:t>、審査員資格の維持</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に関する事項等の追加</a:t>
            </a:r>
          </a:p>
          <a:p>
            <a:r>
              <a:rPr lang="ja-JP" altLang="en-US" dirty="0">
                <a:latin typeface="BIZ UDP明朝 Medium" panose="02020500000000000000" pitchFamily="18" charset="-128"/>
                <a:ea typeface="BIZ UDP明朝 Medium" panose="02020500000000000000" pitchFamily="18" charset="-128"/>
              </a:rPr>
              <a:t>　　・ 情報に関する要求事項として、</a:t>
            </a:r>
            <a:r>
              <a:rPr lang="ja-JP" altLang="en-US" b="1" dirty="0">
                <a:latin typeface="BIZ UDP明朝 Medium" panose="02020500000000000000" pitchFamily="18" charset="-128"/>
                <a:ea typeface="BIZ UDP明朝 Medium" panose="02020500000000000000" pitchFamily="18" charset="-128"/>
              </a:rPr>
              <a:t>審査報告書の概要の公開を明記</a:t>
            </a:r>
            <a:r>
              <a:rPr lang="ja-JP" altLang="en-US" dirty="0">
                <a:latin typeface="BIZ UDP明朝 Medium" panose="02020500000000000000" pitchFamily="18" charset="-128"/>
                <a:ea typeface="BIZ UDP明朝 Medium" panose="02020500000000000000" pitchFamily="18" charset="-128"/>
              </a:rPr>
              <a:t>、</a:t>
            </a:r>
            <a:r>
              <a:rPr lang="ja-JP" altLang="en-US" b="1" dirty="0">
                <a:latin typeface="BIZ UDP明朝 Medium" panose="02020500000000000000" pitchFamily="18" charset="-128"/>
                <a:ea typeface="BIZ UDP明朝 Medium" panose="02020500000000000000" pitchFamily="18" charset="-128"/>
              </a:rPr>
              <a:t>影響を受けるステークホルダーの</a:t>
            </a:r>
            <a:endParaRPr lang="en-US" altLang="ja-JP" b="1" dirty="0">
              <a:latin typeface="BIZ UDP明朝 Medium" panose="02020500000000000000" pitchFamily="18" charset="-128"/>
              <a:ea typeface="BIZ UDP明朝 Medium" panose="02020500000000000000" pitchFamily="18" charset="-128"/>
            </a:endParaRPr>
          </a:p>
          <a:p>
            <a:r>
              <a:rPr lang="ja-JP" altLang="en-US" b="1" dirty="0">
                <a:latin typeface="BIZ UDP明朝 Medium" panose="02020500000000000000" pitchFamily="18" charset="-128"/>
                <a:ea typeface="BIZ UDP明朝 Medium" panose="02020500000000000000" pitchFamily="18" charset="-128"/>
              </a:rPr>
              <a:t>　　　 審査プロセスへの参画等の追加</a:t>
            </a:r>
          </a:p>
          <a:p>
            <a:r>
              <a:rPr lang="ja-JP" altLang="en-US" dirty="0">
                <a:latin typeface="BIZ UDP明朝 Medium" panose="02020500000000000000" pitchFamily="18" charset="-128"/>
                <a:ea typeface="BIZ UDP明朝 Medium" panose="02020500000000000000" pitchFamily="18" charset="-128"/>
              </a:rPr>
              <a:t>　　・ プロセス要求事項として、</a:t>
            </a:r>
            <a:r>
              <a:rPr lang="ja-JP" altLang="en-US" b="1" dirty="0">
                <a:latin typeface="BIZ UDP明朝 Medium" panose="02020500000000000000" pitchFamily="18" charset="-128"/>
                <a:ea typeface="BIZ UDP明朝 Medium" panose="02020500000000000000" pitchFamily="18" charset="-128"/>
              </a:rPr>
              <a:t>審査はリスクベースト</a:t>
            </a:r>
            <a:r>
              <a:rPr lang="ja-JP" altLang="en-US" dirty="0">
                <a:latin typeface="BIZ UDP明朝 Medium" panose="02020500000000000000" pitchFamily="18" charset="-128"/>
                <a:ea typeface="BIZ UDP明朝 Medium" panose="02020500000000000000" pitchFamily="18" charset="-128"/>
              </a:rPr>
              <a:t>とし、リスクに基づく審査のための文書化された</a:t>
            </a:r>
            <a:endParaRPr lang="en-US" altLang="ja-JP"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手順の保有を規定、</a:t>
            </a:r>
          </a:p>
          <a:p>
            <a:r>
              <a:rPr lang="ja-JP" altLang="en-US" dirty="0">
                <a:latin typeface="BIZ UDP明朝 Medium" panose="02020500000000000000" pitchFamily="18" charset="-128"/>
                <a:ea typeface="BIZ UDP明朝 Medium" panose="02020500000000000000" pitchFamily="18" charset="-128"/>
              </a:rPr>
              <a:t>　　・ </a:t>
            </a:r>
            <a:r>
              <a:rPr lang="ja-JP" altLang="en-US" b="1" dirty="0">
                <a:latin typeface="BIZ UDP明朝 Medium" panose="02020500000000000000" pitchFamily="18" charset="-128"/>
                <a:ea typeface="BIZ UDP明朝 Medium" panose="02020500000000000000" pitchFamily="18" charset="-128"/>
              </a:rPr>
              <a:t>初回審査の手法の明確化</a:t>
            </a:r>
            <a:endParaRPr lang="en-US" altLang="ja-JP" b="1" dirty="0">
              <a:latin typeface="BIZ UDP明朝 Medium" panose="02020500000000000000" pitchFamily="18" charset="-128"/>
              <a:ea typeface="BIZ UDP明朝 Medium" panose="02020500000000000000" pitchFamily="18" charset="-128"/>
            </a:endParaRPr>
          </a:p>
          <a:p>
            <a:r>
              <a:rPr lang="ja-JP" altLang="en-US" dirty="0">
                <a:latin typeface="BIZ UDP明朝 Medium" panose="02020500000000000000" pitchFamily="18" charset="-128"/>
                <a:ea typeface="BIZ UDP明朝 Medium" panose="02020500000000000000" pitchFamily="18" charset="-128"/>
              </a:rPr>
              <a:t>　　　 ステージ</a:t>
            </a:r>
            <a:r>
              <a:rPr lang="en-US" altLang="ja-JP" dirty="0">
                <a:latin typeface="BIZ UDP明朝 Medium" panose="02020500000000000000" pitchFamily="18" charset="-128"/>
                <a:ea typeface="BIZ UDP明朝 Medium" panose="02020500000000000000" pitchFamily="18" charset="-128"/>
              </a:rPr>
              <a:t>1</a:t>
            </a:r>
            <a:r>
              <a:rPr lang="ja-JP" altLang="en-US" dirty="0">
                <a:latin typeface="BIZ UDP明朝 Medium" panose="02020500000000000000" pitchFamily="18" charset="-128"/>
                <a:ea typeface="BIZ UDP明朝 Medium" panose="02020500000000000000" pitchFamily="18" charset="-128"/>
              </a:rPr>
              <a:t>（リモートも可），ステージ</a:t>
            </a:r>
            <a:r>
              <a:rPr lang="en-US" altLang="ja-JP" dirty="0">
                <a:latin typeface="BIZ UDP明朝 Medium" panose="02020500000000000000" pitchFamily="18" charset="-128"/>
                <a:ea typeface="BIZ UDP明朝 Medium" panose="02020500000000000000" pitchFamily="18" charset="-128"/>
              </a:rPr>
              <a:t>2</a:t>
            </a:r>
            <a:r>
              <a:rPr lang="ja-JP" altLang="en-US" dirty="0">
                <a:latin typeface="BIZ UDP明朝 Medium" panose="02020500000000000000" pitchFamily="18" charset="-128"/>
                <a:ea typeface="BIZ UDP明朝 Medium" panose="02020500000000000000" pitchFamily="18" charset="-128"/>
              </a:rPr>
              <a:t>（現地審査）、オープニング会議、クロージング会議等</a:t>
            </a:r>
          </a:p>
          <a:p>
            <a:r>
              <a:rPr lang="ja-JP" altLang="en-US" dirty="0">
                <a:latin typeface="BIZ UDP明朝 Medium" panose="02020500000000000000" pitchFamily="18" charset="-128"/>
                <a:ea typeface="BIZ UDP明朝 Medium" panose="02020500000000000000" pitchFamily="18" charset="-128"/>
              </a:rPr>
              <a:t>　　　 リモート審査の手法及びリモート審査に関する文書化された手順の保有を規定</a:t>
            </a:r>
          </a:p>
          <a:p>
            <a:r>
              <a:rPr lang="ja-JP" altLang="en-US" dirty="0">
                <a:latin typeface="BIZ UDP明朝 Medium" panose="02020500000000000000" pitchFamily="18" charset="-128"/>
                <a:ea typeface="BIZ UDP明朝 Medium" panose="02020500000000000000" pitchFamily="18" charset="-128"/>
              </a:rPr>
              <a:t>　　・ </a:t>
            </a:r>
            <a:r>
              <a:rPr lang="ja-JP" altLang="en-US" b="1" dirty="0">
                <a:latin typeface="BIZ UDP明朝 Medium" panose="02020500000000000000" pitchFamily="18" charset="-128"/>
                <a:ea typeface="BIZ UDP明朝 Medium" panose="02020500000000000000" pitchFamily="18" charset="-128"/>
              </a:rPr>
              <a:t>不適合に対する対処の詳細化</a:t>
            </a:r>
          </a:p>
          <a:p>
            <a:r>
              <a:rPr lang="ja-JP" altLang="en-US" dirty="0">
                <a:latin typeface="BIZ UDP明朝 Medium" panose="02020500000000000000" pitchFamily="18" charset="-128"/>
                <a:ea typeface="BIZ UDP明朝 Medium" panose="02020500000000000000" pitchFamily="18" charset="-128"/>
              </a:rPr>
              <a:t>　　・ </a:t>
            </a:r>
            <a:r>
              <a:rPr lang="ja-JP" altLang="en-US" b="1" dirty="0">
                <a:latin typeface="BIZ UDP明朝 Medium" panose="02020500000000000000" pitchFamily="18" charset="-128"/>
                <a:ea typeface="BIZ UDP明朝 Medium" panose="02020500000000000000" pitchFamily="18" charset="-128"/>
              </a:rPr>
              <a:t>定期審査に加え、根拠がある懸念を認識した場合の特別審査の導入</a:t>
            </a:r>
            <a:r>
              <a:rPr lang="ja-JP" altLang="en-US" dirty="0">
                <a:latin typeface="BIZ UDP明朝 Medium" panose="02020500000000000000" pitchFamily="18" charset="-128"/>
                <a:ea typeface="BIZ UDP明朝 Medium" panose="02020500000000000000" pitchFamily="18" charset="-128"/>
              </a:rPr>
              <a:t>、</a:t>
            </a:r>
          </a:p>
          <a:p>
            <a:r>
              <a:rPr lang="ja-JP" altLang="en-US" dirty="0">
                <a:latin typeface="BIZ UDP明朝 Medium" panose="02020500000000000000" pitchFamily="18" charset="-128"/>
                <a:ea typeface="BIZ UDP明朝 Medium" panose="02020500000000000000" pitchFamily="18" charset="-128"/>
              </a:rPr>
              <a:t>　　・ 異議申し立てプロセス、苦情申し立てプロセスの保有を規定</a:t>
            </a:r>
          </a:p>
          <a:p>
            <a:r>
              <a:rPr lang="ja-JP" altLang="en-US" dirty="0">
                <a:latin typeface="BIZ UDP明朝 Medium" panose="02020500000000000000" pitchFamily="18" charset="-128"/>
                <a:ea typeface="BIZ UDP明朝 Medium" panose="02020500000000000000" pitchFamily="18" charset="-128"/>
              </a:rPr>
              <a:t>　　・ マネージメントシステム要求事項（モニタリング活動等）の追加</a:t>
            </a:r>
          </a:p>
        </p:txBody>
      </p:sp>
    </p:spTree>
    <p:extLst>
      <p:ext uri="{BB962C8B-B14F-4D97-AF65-F5344CB8AC3E}">
        <p14:creationId xmlns:p14="http://schemas.microsoft.com/office/powerpoint/2010/main" val="2483142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60888F5-7510-8044-9CDA-D271D967E1DF}"/>
              </a:ext>
            </a:extLst>
          </p:cNvPr>
          <p:cNvSpPr>
            <a:spLocks noGrp="1"/>
          </p:cNvSpPr>
          <p:nvPr>
            <p:ph type="sldNum" sz="quarter" idx="12"/>
          </p:nvPr>
        </p:nvSpPr>
        <p:spPr/>
        <p:txBody>
          <a:bodyPr/>
          <a:lstStyle/>
          <a:p>
            <a:fld id="{1595C7DD-7966-459F-A3C4-611A894DCDCC}" type="slidenum">
              <a:rPr kumimoji="1" lang="ja-JP" altLang="en-US" smtClean="0"/>
              <a:t>47</a:t>
            </a:fld>
            <a:endParaRPr kumimoji="1" lang="ja-JP" altLang="en-US"/>
          </a:p>
        </p:txBody>
      </p:sp>
      <p:sp>
        <p:nvSpPr>
          <p:cNvPr id="4" name="テキスト ボックス 3">
            <a:extLst>
              <a:ext uri="{FF2B5EF4-FFF2-40B4-BE49-F238E27FC236}">
                <a16:creationId xmlns:a16="http://schemas.microsoft.com/office/drawing/2014/main" id="{C13322B9-56A2-4E99-99E5-FB9AE95884BD}"/>
              </a:ext>
            </a:extLst>
          </p:cNvPr>
          <p:cNvSpPr txBox="1"/>
          <p:nvPr/>
        </p:nvSpPr>
        <p:spPr>
          <a:xfrm>
            <a:off x="2611120" y="1309638"/>
            <a:ext cx="7112000" cy="3477875"/>
          </a:xfrm>
          <a:prstGeom prst="rect">
            <a:avLst/>
          </a:prstGeom>
          <a:noFill/>
        </p:spPr>
        <p:txBody>
          <a:bodyPr wrap="square">
            <a:spAutoFit/>
          </a:bodyPr>
          <a:lstStyle/>
          <a:p>
            <a:pPr lvl="0" algn="just"/>
            <a:r>
              <a:rPr lang="ja-JP" altLang="en-US" sz="2000" kern="100" dirty="0">
                <a:latin typeface="BIZ UDP明朝 Medium" panose="02020500000000000000" pitchFamily="18" charset="-128"/>
                <a:ea typeface="BIZ UDP明朝 Medium" panose="02020500000000000000" pitchFamily="18" charset="-128"/>
                <a:cs typeface="Times New Roman" panose="02020603050405020304" pitchFamily="18" charset="0"/>
              </a:rPr>
              <a:t>規準</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文書</a:t>
            </a:r>
            <a:r>
              <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5-1</a:t>
            </a:r>
            <a:r>
              <a:rPr lang="ja-JP" altLang="en-US"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の改正のスケジュール</a:t>
            </a:r>
            <a:r>
              <a:rPr lang="ja-JP" altLang="en-US" sz="2000" kern="100">
                <a:effectLst/>
                <a:latin typeface="BIZ UDP明朝 Medium" panose="02020500000000000000" pitchFamily="18" charset="-128"/>
                <a:ea typeface="BIZ UDP明朝 Medium" panose="02020500000000000000" pitchFamily="18" charset="-128"/>
                <a:cs typeface="Times New Roman" panose="02020603050405020304" pitchFamily="18" charset="0"/>
              </a:rPr>
              <a:t>案</a:t>
            </a:r>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lvl="0" algn="just"/>
            <a:endParaRPr lang="en-US" altLang="ja-JP" sz="20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lvl="0" algn="just"/>
            <a:endPar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28600" indent="69850"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４</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en-US"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７</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8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ja-JP" sz="18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改正</a:t>
            </a:r>
            <a:r>
              <a:rPr lang="en-US" altLang="ja-JP" sz="18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ST</a:t>
            </a:r>
            <a:r>
              <a:rPr lang="ja-JP" altLang="ja-JP" sz="18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１００４ の施行</a:t>
            </a:r>
            <a:endParaRPr lang="en-US" altLang="ja-JP" sz="1800" i="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28600" indent="69850" algn="just"/>
            <a:endParaRPr lang="en-US" altLang="ja-JP" sz="1800" i="1" kern="100" dirty="0">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28600" indent="69850" algn="just"/>
            <a:r>
              <a:rPr lang="ja-JP" altLang="en-US" sz="1800" b="1" kern="100" dirty="0">
                <a:latin typeface="BIZ UDP明朝 Medium" panose="02020500000000000000" pitchFamily="18" charset="-128"/>
                <a:ea typeface="BIZ UDP明朝 Medium" panose="02020500000000000000" pitchFamily="18" charset="-128"/>
                <a:cs typeface="Times New Roman" panose="02020603050405020304" pitchFamily="18" charset="0"/>
              </a:rPr>
              <a:t>２０２</a:t>
            </a:r>
            <a:r>
              <a:rPr lang="en-US" altLang="ja-JP" sz="1800" b="1" kern="100" dirty="0">
                <a:latin typeface="BIZ UDP明朝 Medium" panose="02020500000000000000" pitchFamily="18" charset="-128"/>
                <a:ea typeface="BIZ UDP明朝 Medium" panose="02020500000000000000" pitchFamily="18" charset="-128"/>
                <a:cs typeface="Times New Roman" panose="02020603050405020304" pitchFamily="18" charset="0"/>
              </a:rPr>
              <a:t>5. 9</a:t>
            </a:r>
            <a:r>
              <a:rPr lang="ja-JP" altLang="en-US" sz="18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改正手続き開始、パブコメ等の実施</a:t>
            </a:r>
            <a:endPar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marL="228600" indent="69850" algn="just"/>
            <a:endPar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209550" algn="just"/>
            <a:r>
              <a:rPr lang="ja-JP" altLang="en-US" sz="1800" b="1" kern="100" dirty="0">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2026. 3    </a:t>
            </a:r>
            <a:r>
              <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理事会承認、　</a:t>
            </a:r>
            <a:r>
              <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PEFC</a:t>
            </a:r>
            <a:r>
              <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への相互承認申請</a:t>
            </a:r>
            <a:endPar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209550" algn="just"/>
            <a:endPar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9700" algn="just"/>
            <a:r>
              <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a:t>
            </a:r>
            <a:r>
              <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2027. </a:t>
            </a:r>
            <a:r>
              <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６　　施行</a:t>
            </a:r>
            <a:endParaRPr lang="en-US"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indent="139700" algn="just"/>
            <a:endParaRPr lang="ja-JP" altLang="ja-JP" sz="1800" b="1" kern="100" dirty="0">
              <a:effectLst/>
              <a:latin typeface="BIZ UDP明朝 Medium" panose="02020500000000000000" pitchFamily="18" charset="-128"/>
              <a:ea typeface="BIZ UDP明朝 Medium" panose="02020500000000000000" pitchFamily="18"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    202</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８</a:t>
            </a:r>
            <a:r>
              <a:rPr lang="en-US"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.12   </a:t>
            </a:r>
            <a:r>
              <a:rPr lang="ja-JP" altLang="ja-JP" sz="1800" kern="100" dirty="0">
                <a:effectLst/>
                <a:latin typeface="BIZ UDP明朝 Medium" panose="02020500000000000000" pitchFamily="18" charset="-128"/>
                <a:ea typeface="BIZ UDP明朝 Medium" panose="02020500000000000000" pitchFamily="18" charset="-128"/>
                <a:cs typeface="Times New Roman" panose="02020603050405020304" pitchFamily="18" charset="0"/>
              </a:rPr>
              <a:t>認証機関の認定完了 </a:t>
            </a:r>
          </a:p>
        </p:txBody>
      </p:sp>
    </p:spTree>
    <p:extLst>
      <p:ext uri="{BB962C8B-B14F-4D97-AF65-F5344CB8AC3E}">
        <p14:creationId xmlns:p14="http://schemas.microsoft.com/office/powerpoint/2010/main" val="177782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362E49-EAA0-0C0F-F3E0-84440ACDF5C4}"/>
              </a:ext>
            </a:extLst>
          </p:cNvPr>
          <p:cNvSpPr>
            <a:spLocks noChangeArrowheads="1"/>
          </p:cNvSpPr>
          <p:nvPr/>
        </p:nvSpPr>
        <p:spPr bwMode="auto">
          <a:xfrm>
            <a:off x="6816082" y="3187208"/>
            <a:ext cx="3641695" cy="1792798"/>
          </a:xfrm>
          <a:prstGeom prst="rect">
            <a:avLst/>
          </a:prstGeom>
          <a:noFill/>
          <a:ln>
            <a:solidFill>
              <a:schemeClr val="tx1"/>
            </a:solidFill>
          </a:ln>
        </p:spPr>
        <p:txBody>
          <a:bodyPr wrap="square">
            <a:spAutoFit/>
          </a:bodyPr>
          <a:lstStyle>
            <a:lvl1pPr eaLnBrk="0" hangingPunct="0">
              <a:defRPr>
                <a:solidFill>
                  <a:schemeClr val="tx1"/>
                </a:solidFill>
                <a:latin typeface="Arial" panose="020B0604020202020204" pitchFamily="34" charset="0"/>
                <a:ea typeface="Geneva"/>
                <a:cs typeface="Geneva"/>
              </a:defRPr>
            </a:lvl1pPr>
            <a:lvl2pPr marL="742950" indent="-285750" eaLnBrk="0" hangingPunct="0">
              <a:defRPr>
                <a:solidFill>
                  <a:schemeClr val="tx1"/>
                </a:solidFill>
                <a:latin typeface="Arial" panose="020B0604020202020204" pitchFamily="34" charset="0"/>
                <a:ea typeface="Geneva"/>
                <a:cs typeface="Geneva"/>
              </a:defRPr>
            </a:lvl2pPr>
            <a:lvl3pPr marL="1143000" indent="-228600" eaLnBrk="0" hangingPunct="0">
              <a:defRPr>
                <a:solidFill>
                  <a:schemeClr val="tx1"/>
                </a:solidFill>
                <a:latin typeface="Arial" panose="020B0604020202020204" pitchFamily="34" charset="0"/>
                <a:ea typeface="Geneva"/>
                <a:cs typeface="Geneva"/>
              </a:defRPr>
            </a:lvl3pPr>
            <a:lvl4pPr marL="1600200" indent="-228600" eaLnBrk="0" hangingPunct="0">
              <a:defRPr>
                <a:solidFill>
                  <a:schemeClr val="tx1"/>
                </a:solidFill>
                <a:latin typeface="Arial" panose="020B0604020202020204" pitchFamily="34" charset="0"/>
                <a:ea typeface="Geneva"/>
                <a:cs typeface="Geneva"/>
              </a:defRPr>
            </a:lvl4pPr>
            <a:lvl5pPr marL="2057400" indent="-228600" eaLnBrk="0" hangingPunct="0">
              <a:defRPr>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a:cs typeface="Geneva"/>
              </a:defRPr>
            </a:lvl9pPr>
          </a:lstStyle>
          <a:p>
            <a:pPr eaLnBrk="1" hangingPunct="1">
              <a:spcBef>
                <a:spcPct val="50000"/>
              </a:spcBef>
            </a:pPr>
            <a:r>
              <a:rPr lang="ja-JP" altLang="en-US" sz="1300" dirty="0">
                <a:latin typeface="BIZ UDP明朝 Medium" panose="02020500000000000000" pitchFamily="18" charset="-128"/>
                <a:ea typeface="BIZ UDP明朝 Medium" panose="02020500000000000000" pitchFamily="18" charset="-128"/>
              </a:rPr>
              <a:t>・ 設立</a:t>
            </a:r>
            <a:r>
              <a:rPr lang="en-US" altLang="ja-JP" sz="1300" dirty="0">
                <a:latin typeface="BIZ UDP明朝 Medium" panose="02020500000000000000" pitchFamily="18" charset="-128"/>
                <a:ea typeface="BIZ UDP明朝 Medium" panose="02020500000000000000" pitchFamily="18" charset="-128"/>
              </a:rPr>
              <a:t>1999</a:t>
            </a:r>
            <a:r>
              <a:rPr lang="ja-JP" altLang="en-US" sz="1300" dirty="0">
                <a:latin typeface="BIZ UDP明朝 Medium" panose="02020500000000000000" pitchFamily="18" charset="-128"/>
                <a:ea typeface="BIZ UDP明朝 Medium" panose="02020500000000000000" pitchFamily="18" charset="-128"/>
              </a:rPr>
              <a:t>年。</a:t>
            </a:r>
            <a:endParaRPr lang="en-US" altLang="ja-JP" sz="1300" dirty="0">
              <a:latin typeface="BIZ UDP明朝 Medium" panose="02020500000000000000" pitchFamily="18" charset="-128"/>
              <a:ea typeface="BIZ UDP明朝 Medium" panose="02020500000000000000" pitchFamily="18" charset="-128"/>
            </a:endParaRPr>
          </a:p>
          <a:p>
            <a:pPr eaLnBrk="1" hangingPunct="1">
              <a:spcBef>
                <a:spcPct val="50000"/>
              </a:spcBef>
            </a:pPr>
            <a:r>
              <a:rPr lang="ja-JP" altLang="en-US" sz="1300" dirty="0">
                <a:latin typeface="BIZ UDP明朝 Medium" panose="02020500000000000000" pitchFamily="18" charset="-128"/>
                <a:ea typeface="BIZ UDP明朝 Medium" panose="02020500000000000000" pitchFamily="18" charset="-128"/>
              </a:rPr>
              <a:t>・ 現在</a:t>
            </a:r>
            <a:r>
              <a:rPr lang="en-US" altLang="ja-JP" sz="1300" dirty="0">
                <a:latin typeface="BIZ UDP明朝 Medium" panose="02020500000000000000" pitchFamily="18" charset="-128"/>
                <a:ea typeface="BIZ UDP明朝 Medium" panose="02020500000000000000" pitchFamily="18" charset="-128"/>
              </a:rPr>
              <a:t>56</a:t>
            </a:r>
            <a:r>
              <a:rPr lang="ja-JP" altLang="en-US" sz="1300" dirty="0">
                <a:latin typeface="BIZ UDP明朝 Medium" panose="02020500000000000000" pitchFamily="18" charset="-128"/>
                <a:ea typeface="BIZ UDP明朝 Medium" panose="02020500000000000000" pitchFamily="18" charset="-128"/>
              </a:rPr>
              <a:t>か国が加盟している森林認証制度</a:t>
            </a:r>
            <a:endParaRPr lang="en-US" altLang="ja-JP" sz="1300" dirty="0">
              <a:latin typeface="BIZ UDP明朝 Medium" panose="02020500000000000000" pitchFamily="18" charset="-128"/>
              <a:ea typeface="BIZ UDP明朝 Medium" panose="02020500000000000000" pitchFamily="18" charset="-128"/>
            </a:endParaRPr>
          </a:p>
          <a:p>
            <a:pPr eaLnBrk="1" hangingPunct="1">
              <a:spcBef>
                <a:spcPct val="50000"/>
              </a:spcBef>
            </a:pPr>
            <a:r>
              <a:rPr lang="ja-JP" altLang="en-US" sz="1300" dirty="0">
                <a:latin typeface="BIZ UDP明朝 Medium" panose="02020500000000000000" pitchFamily="18" charset="-128"/>
                <a:ea typeface="BIZ UDP明朝 Medium" panose="02020500000000000000" pitchFamily="18" charset="-128"/>
              </a:rPr>
              <a:t>・ 認証林面積としては世界最大。</a:t>
            </a:r>
            <a:endParaRPr lang="en-US" altLang="ja-JP" sz="1300" dirty="0">
              <a:latin typeface="BIZ UDP明朝 Medium" panose="02020500000000000000" pitchFamily="18" charset="-128"/>
              <a:ea typeface="BIZ UDP明朝 Medium" panose="02020500000000000000" pitchFamily="18" charset="-128"/>
            </a:endParaRPr>
          </a:p>
          <a:p>
            <a:pPr eaLnBrk="1" hangingPunct="1">
              <a:spcBef>
                <a:spcPct val="50000"/>
              </a:spcBef>
            </a:pPr>
            <a:r>
              <a:rPr lang="ja-JP" altLang="en-US" sz="1300" dirty="0">
                <a:latin typeface="BIZ UDP明朝 Medium" panose="02020500000000000000" pitchFamily="18" charset="-128"/>
                <a:ea typeface="BIZ UDP明朝 Medium" panose="02020500000000000000" pitchFamily="18" charset="-128"/>
              </a:rPr>
              <a:t>・ 各国独自の認証制度を尊重、基準を審査し、</a:t>
            </a:r>
            <a:endParaRPr lang="en-US" altLang="ja-JP" sz="1300" dirty="0">
              <a:latin typeface="BIZ UDP明朝 Medium" panose="02020500000000000000" pitchFamily="18" charset="-128"/>
              <a:ea typeface="BIZ UDP明朝 Medium" panose="02020500000000000000" pitchFamily="18" charset="-128"/>
            </a:endParaRPr>
          </a:p>
          <a:p>
            <a:pPr eaLnBrk="1" hangingPunct="1">
              <a:spcBef>
                <a:spcPct val="50000"/>
              </a:spcBef>
            </a:pPr>
            <a:r>
              <a:rPr lang="ja-JP" altLang="en-US" sz="1300" dirty="0">
                <a:latin typeface="BIZ UDP明朝 Medium" panose="02020500000000000000" pitchFamily="18" charset="-128"/>
                <a:ea typeface="BIZ UDP明朝 Medium" panose="02020500000000000000" pitchFamily="18" charset="-128"/>
              </a:rPr>
              <a:t>　 </a:t>
            </a:r>
            <a:r>
              <a:rPr lang="en-US" altLang="ja-JP" sz="1300" b="1" dirty="0">
                <a:latin typeface="BIZ UDP明朝 Medium" panose="02020500000000000000" pitchFamily="18" charset="-128"/>
                <a:ea typeface="BIZ UDP明朝 Medium" panose="02020500000000000000" pitchFamily="18" charset="-128"/>
              </a:rPr>
              <a:t>PEFC</a:t>
            </a:r>
            <a:r>
              <a:rPr lang="ja-JP" altLang="en-US" sz="1300" b="1" dirty="0">
                <a:latin typeface="BIZ UDP明朝 Medium" panose="02020500000000000000" pitchFamily="18" charset="-128"/>
                <a:ea typeface="BIZ UDP明朝 Medium" panose="02020500000000000000" pitchFamily="18" charset="-128"/>
              </a:rPr>
              <a:t>が承認する</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相互承認</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システム</a:t>
            </a:r>
            <a:r>
              <a:rPr lang="ja-JP" altLang="en-US" sz="1300" dirty="0">
                <a:latin typeface="BIZ UDP明朝 Medium" panose="02020500000000000000" pitchFamily="18" charset="-128"/>
                <a:ea typeface="BIZ UDP明朝 Medium" panose="02020500000000000000" pitchFamily="18" charset="-128"/>
              </a:rPr>
              <a:t>。</a:t>
            </a:r>
            <a:endParaRPr lang="ja-JP" altLang="en-US" sz="1300" i="1" dirty="0">
              <a:latin typeface="BIZ UDP明朝 Medium" panose="02020500000000000000" pitchFamily="18" charset="-128"/>
              <a:ea typeface="BIZ UDP明朝 Medium" panose="02020500000000000000" pitchFamily="18" charset="-128"/>
            </a:endParaRPr>
          </a:p>
          <a:p>
            <a:pPr eaLnBrk="1" hangingPunct="1">
              <a:spcBef>
                <a:spcPct val="50000"/>
              </a:spcBef>
            </a:pPr>
            <a:r>
              <a:rPr lang="ja-JP" altLang="en-US" sz="1300" dirty="0">
                <a:latin typeface="BIZ UDP明朝 Medium" panose="02020500000000000000" pitchFamily="18" charset="-128"/>
                <a:ea typeface="BIZ UDP明朝 Medium" panose="02020500000000000000" pitchFamily="18" charset="-128"/>
              </a:rPr>
              <a:t>・ 非営利の国際ＮＧＯ、本部はスイス</a:t>
            </a:r>
            <a:r>
              <a:rPr lang="ja-JP" altLang="en-US" sz="1300" dirty="0">
                <a:latin typeface="メイリオ" panose="020B0604030504040204" pitchFamily="50" charset="-128"/>
                <a:ea typeface="メイリオ" panose="020B0604030504040204" pitchFamily="50" charset="-128"/>
              </a:rPr>
              <a:t>。</a:t>
            </a:r>
            <a:endParaRPr lang="en-US" altLang="ja-JP" sz="13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753B8937-B719-5859-0697-CF8C25BB0B68}"/>
              </a:ext>
            </a:extLst>
          </p:cNvPr>
          <p:cNvSpPr txBox="1"/>
          <p:nvPr/>
        </p:nvSpPr>
        <p:spPr>
          <a:xfrm>
            <a:off x="7890244" y="2350564"/>
            <a:ext cx="2567533" cy="553998"/>
          </a:xfrm>
          <a:prstGeom prst="rect">
            <a:avLst/>
          </a:prstGeom>
          <a:noFill/>
        </p:spPr>
        <p:txBody>
          <a:bodyPr wrap="square">
            <a:spAutoFit/>
          </a:bodyPr>
          <a:lstStyle/>
          <a:p>
            <a:r>
              <a:rPr lang="ja-JP" altLang="en-US" sz="1500" b="1" dirty="0">
                <a:solidFill>
                  <a:srgbClr val="91CF2D"/>
                </a:solidFill>
                <a:latin typeface="BIZ UDP明朝 Medium" panose="02020500000000000000" pitchFamily="18" charset="-128"/>
                <a:ea typeface="BIZ UDP明朝 Medium" panose="02020500000000000000" pitchFamily="18" charset="-128"/>
              </a:rPr>
              <a:t>世界最大の森林認証制度 ：</a:t>
            </a:r>
            <a:endParaRPr lang="en-US" altLang="ja-JP" sz="1500" b="1" dirty="0">
              <a:solidFill>
                <a:srgbClr val="91CF2D"/>
              </a:solidFill>
              <a:latin typeface="BIZ UDP明朝 Medium" panose="02020500000000000000" pitchFamily="18" charset="-128"/>
              <a:ea typeface="BIZ UDP明朝 Medium" panose="02020500000000000000" pitchFamily="18" charset="-128"/>
            </a:endParaRPr>
          </a:p>
          <a:p>
            <a:r>
              <a:rPr lang="ja-JP" altLang="en-US" sz="1500" b="1" dirty="0">
                <a:solidFill>
                  <a:srgbClr val="91CF2D"/>
                </a:solidFill>
                <a:latin typeface="BIZ UDP明朝 Medium" panose="02020500000000000000" pitchFamily="18" charset="-128"/>
                <a:ea typeface="BIZ UDP明朝 Medium" panose="02020500000000000000" pitchFamily="18" charset="-128"/>
              </a:rPr>
              <a:t>ＰＥＦＣ</a:t>
            </a:r>
          </a:p>
        </p:txBody>
      </p:sp>
      <p:pic>
        <p:nvPicPr>
          <p:cNvPr id="8" name="図 7">
            <a:extLst>
              <a:ext uri="{FF2B5EF4-FFF2-40B4-BE49-F238E27FC236}">
                <a16:creationId xmlns:a16="http://schemas.microsoft.com/office/drawing/2014/main" id="{C7D947F1-E5F5-8B9F-4F9B-A8580603CA53}"/>
              </a:ext>
            </a:extLst>
          </p:cNvPr>
          <p:cNvPicPr>
            <a:picLocks noChangeAspect="1"/>
          </p:cNvPicPr>
          <p:nvPr/>
        </p:nvPicPr>
        <p:blipFill rotWithShape="1">
          <a:blip r:embed="rId2"/>
          <a:srcRect l="6778" t="11273" r="9637" b="6553"/>
          <a:stretch/>
        </p:blipFill>
        <p:spPr>
          <a:xfrm>
            <a:off x="6960097" y="1916630"/>
            <a:ext cx="1008321" cy="1211584"/>
          </a:xfrm>
          <a:prstGeom prst="rect">
            <a:avLst/>
          </a:prstGeom>
        </p:spPr>
      </p:pic>
      <p:sp>
        <p:nvSpPr>
          <p:cNvPr id="9" name="Rectangle 4">
            <a:extLst>
              <a:ext uri="{FF2B5EF4-FFF2-40B4-BE49-F238E27FC236}">
                <a16:creationId xmlns:a16="http://schemas.microsoft.com/office/drawing/2014/main" id="{3DA00792-862B-B44C-216F-12702DF949DE}"/>
              </a:ext>
            </a:extLst>
          </p:cNvPr>
          <p:cNvSpPr>
            <a:spLocks noChangeArrowheads="1"/>
          </p:cNvSpPr>
          <p:nvPr/>
        </p:nvSpPr>
        <p:spPr bwMode="auto">
          <a:xfrm>
            <a:off x="1202200" y="3170437"/>
            <a:ext cx="3738904" cy="14927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Geneva"/>
                <a:cs typeface="Geneva"/>
              </a:defRPr>
            </a:lvl1pPr>
            <a:lvl2pPr marL="742950" indent="-285750" eaLnBrk="0" hangingPunct="0">
              <a:defRPr>
                <a:solidFill>
                  <a:schemeClr val="tx1"/>
                </a:solidFill>
                <a:latin typeface="Arial" panose="020B0604020202020204" pitchFamily="34" charset="0"/>
                <a:ea typeface="Geneva"/>
                <a:cs typeface="Geneva"/>
              </a:defRPr>
            </a:lvl2pPr>
            <a:lvl3pPr marL="1143000" indent="-228600" eaLnBrk="0" hangingPunct="0">
              <a:defRPr>
                <a:solidFill>
                  <a:schemeClr val="tx1"/>
                </a:solidFill>
                <a:latin typeface="Arial" panose="020B0604020202020204" pitchFamily="34" charset="0"/>
                <a:ea typeface="Geneva"/>
                <a:cs typeface="Geneva"/>
              </a:defRPr>
            </a:lvl3pPr>
            <a:lvl4pPr marL="1600200" indent="-228600" eaLnBrk="0" hangingPunct="0">
              <a:defRPr>
                <a:solidFill>
                  <a:schemeClr val="tx1"/>
                </a:solidFill>
                <a:latin typeface="Arial" panose="020B0604020202020204" pitchFamily="34" charset="0"/>
                <a:ea typeface="Geneva"/>
                <a:cs typeface="Geneva"/>
              </a:defRPr>
            </a:lvl4pPr>
            <a:lvl5pPr marL="2057400" indent="-228600" eaLnBrk="0" hangingPunct="0">
              <a:defRPr>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a:cs typeface="Geneva"/>
              </a:defRPr>
            </a:lvl9pPr>
          </a:lstStyle>
          <a:p>
            <a:pPr eaLnBrk="1" hangingPunct="1">
              <a:spcBef>
                <a:spcPct val="50000"/>
              </a:spcBef>
            </a:pPr>
            <a:r>
              <a:rPr lang="ja-JP" altLang="en-US" sz="1300" dirty="0">
                <a:latin typeface="メイリオ" panose="020B0604030504040204" pitchFamily="50" charset="-128"/>
                <a:ea typeface="メイリオ" panose="020B0604030504040204" pitchFamily="50" charset="-128"/>
              </a:rPr>
              <a:t>・</a:t>
            </a:r>
            <a:r>
              <a:rPr lang="ja-JP" altLang="en-US" sz="1300" dirty="0">
                <a:latin typeface="BIZ UD明朝 Medium" panose="02020500000000000000" pitchFamily="17" charset="-128"/>
                <a:ea typeface="BIZ UD明朝 Medium" panose="02020500000000000000" pitchFamily="17" charset="-128"/>
              </a:rPr>
              <a:t>日本独自の森林認証制度として</a:t>
            </a:r>
            <a:r>
              <a:rPr lang="en-US" altLang="ja-JP" sz="1300" b="1" dirty="0">
                <a:latin typeface="BIZ UD明朝 Medium" panose="02020500000000000000" pitchFamily="17" charset="-128"/>
                <a:ea typeface="BIZ UD明朝 Medium" panose="02020500000000000000" pitchFamily="17" charset="-128"/>
              </a:rPr>
              <a:t>2003</a:t>
            </a:r>
            <a:r>
              <a:rPr lang="ja-JP" altLang="en-US" sz="1300" b="1" dirty="0">
                <a:latin typeface="BIZ UD明朝 Medium" panose="02020500000000000000" pitchFamily="17" charset="-128"/>
                <a:ea typeface="BIZ UD明朝 Medium" panose="02020500000000000000" pitchFamily="17" charset="-128"/>
              </a:rPr>
              <a:t>年に設立</a:t>
            </a:r>
            <a:r>
              <a:rPr lang="ja-JP" altLang="en-US" sz="1300" dirty="0">
                <a:latin typeface="BIZ UD明朝 Medium" panose="02020500000000000000" pitchFamily="17" charset="-128"/>
                <a:ea typeface="BIZ UD明朝 Medium" panose="02020500000000000000" pitchFamily="17" charset="-128"/>
              </a:rPr>
              <a:t>。</a:t>
            </a:r>
            <a:endParaRPr lang="en-US" altLang="ja-JP" sz="1300" dirty="0">
              <a:latin typeface="BIZ UD明朝 Medium" panose="02020500000000000000" pitchFamily="17" charset="-128"/>
              <a:ea typeface="BIZ UD明朝 Medium" panose="02020500000000000000" pitchFamily="17" charset="-128"/>
            </a:endParaRPr>
          </a:p>
          <a:p>
            <a:pPr eaLnBrk="1" hangingPunct="1">
              <a:spcBef>
                <a:spcPct val="50000"/>
              </a:spcBef>
            </a:pP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2014</a:t>
            </a:r>
            <a:r>
              <a:rPr lang="ja-JP" altLang="en-US" sz="1300" dirty="0">
                <a:latin typeface="BIZ UD明朝 Medium" panose="02020500000000000000" pitchFamily="17" charset="-128"/>
                <a:ea typeface="BIZ UD明朝 Medium" panose="02020500000000000000" pitchFamily="17" charset="-128"/>
              </a:rPr>
              <a:t>年</a:t>
            </a:r>
            <a:r>
              <a:rPr lang="en-US" altLang="ja-JP" sz="1300" dirty="0">
                <a:latin typeface="BIZ UD明朝 Medium" panose="02020500000000000000" pitchFamily="17" charset="-128"/>
                <a:ea typeface="BIZ UD明朝 Medium" panose="02020500000000000000" pitchFamily="17" charset="-128"/>
              </a:rPr>
              <a:t>PEFC</a:t>
            </a:r>
            <a:r>
              <a:rPr lang="ja-JP" altLang="en-US" sz="1300" dirty="0">
                <a:latin typeface="BIZ UD明朝 Medium" panose="02020500000000000000" pitchFamily="17" charset="-128"/>
                <a:ea typeface="BIZ UD明朝 Medium" panose="02020500000000000000" pitchFamily="17" charset="-128"/>
              </a:rPr>
              <a:t>に加盟、</a:t>
            </a:r>
            <a:r>
              <a:rPr lang="en-US" altLang="ja-JP" sz="1300" dirty="0">
                <a:latin typeface="BIZ UD明朝 Medium" panose="02020500000000000000" pitchFamily="17" charset="-128"/>
                <a:ea typeface="BIZ UD明朝 Medium" panose="02020500000000000000" pitchFamily="17" charset="-128"/>
              </a:rPr>
              <a:t>2016</a:t>
            </a:r>
            <a:r>
              <a:rPr lang="ja-JP" altLang="en-US" sz="1300" dirty="0">
                <a:latin typeface="BIZ UD明朝 Medium" panose="02020500000000000000" pitchFamily="17" charset="-128"/>
                <a:ea typeface="BIZ UD明朝 Medium" panose="02020500000000000000" pitchFamily="17" charset="-128"/>
              </a:rPr>
              <a:t>年に</a:t>
            </a:r>
            <a:endParaRPr lang="en-US" altLang="ja-JP" sz="1300" dirty="0">
              <a:latin typeface="BIZ UD明朝 Medium" panose="02020500000000000000" pitchFamily="17" charset="-128"/>
              <a:ea typeface="BIZ UD明朝 Medium" panose="02020500000000000000" pitchFamily="17" charset="-128"/>
            </a:endParaRPr>
          </a:p>
          <a:p>
            <a:pPr eaLnBrk="1" hangingPunct="1">
              <a:spcBef>
                <a:spcPct val="50000"/>
              </a:spcBef>
            </a:pPr>
            <a:r>
              <a:rPr lang="ja-JP" altLang="en-US" sz="1300" dirty="0">
                <a:latin typeface="BIZ UD明朝 Medium" panose="02020500000000000000" pitchFamily="17" charset="-128"/>
                <a:ea typeface="BIZ UD明朝 Medium" panose="02020500000000000000" pitchFamily="17" charset="-128"/>
              </a:rPr>
              <a:t>　</a:t>
            </a:r>
            <a:r>
              <a:rPr lang="en-US" altLang="ja-JP" sz="1300" b="1" dirty="0">
                <a:latin typeface="BIZ UD明朝 Medium" panose="02020500000000000000" pitchFamily="17" charset="-128"/>
                <a:ea typeface="BIZ UD明朝 Medium" panose="02020500000000000000" pitchFamily="17" charset="-128"/>
              </a:rPr>
              <a:t>PEFC</a:t>
            </a:r>
            <a:r>
              <a:rPr lang="ja-JP" altLang="en-US" sz="1300" b="1" dirty="0">
                <a:latin typeface="BIZ UD明朝 Medium" panose="02020500000000000000" pitchFamily="17" charset="-128"/>
                <a:ea typeface="BIZ UD明朝 Medium" panose="02020500000000000000" pitchFamily="17" charset="-128"/>
              </a:rPr>
              <a:t>の相互承認</a:t>
            </a:r>
            <a:endParaRPr lang="en-US" altLang="ja-JP" sz="1300" dirty="0">
              <a:latin typeface="BIZ UD明朝 Medium" panose="02020500000000000000" pitchFamily="17" charset="-128"/>
              <a:ea typeface="BIZ UD明朝 Medium" panose="02020500000000000000" pitchFamily="17" charset="-128"/>
            </a:endParaRPr>
          </a:p>
          <a:p>
            <a:pPr eaLnBrk="1" hangingPunct="1">
              <a:spcBef>
                <a:spcPct val="50000"/>
              </a:spcBef>
            </a:pPr>
            <a:r>
              <a:rPr lang="ja-JP" altLang="en-US" sz="1300" dirty="0">
                <a:latin typeface="BIZ UD明朝 Medium" panose="02020500000000000000" pitchFamily="17" charset="-128"/>
                <a:ea typeface="BIZ UD明朝 Medium" panose="02020500000000000000" pitchFamily="17" charset="-128"/>
              </a:rPr>
              <a:t>・以来、</a:t>
            </a:r>
            <a:r>
              <a:rPr lang="en-US" altLang="ja-JP" sz="1300" dirty="0">
                <a:latin typeface="BIZ UD明朝 Medium" panose="02020500000000000000" pitchFamily="17" charset="-128"/>
                <a:ea typeface="BIZ UD明朝 Medium" panose="02020500000000000000" pitchFamily="17" charset="-128"/>
              </a:rPr>
              <a:t>PEFC</a:t>
            </a:r>
            <a:r>
              <a:rPr lang="ja-JP" altLang="en-US" sz="1300" dirty="0">
                <a:latin typeface="BIZ UD明朝 Medium" panose="02020500000000000000" pitchFamily="17" charset="-128"/>
                <a:ea typeface="BIZ UD明朝 Medium" panose="02020500000000000000" pitchFamily="17" charset="-128"/>
              </a:rPr>
              <a:t>ネットワークの一員として</a:t>
            </a:r>
            <a:endParaRPr lang="en-US" altLang="ja-JP" sz="1300" dirty="0">
              <a:latin typeface="BIZ UD明朝 Medium" panose="02020500000000000000" pitchFamily="17" charset="-128"/>
              <a:ea typeface="BIZ UD明朝 Medium" panose="02020500000000000000" pitchFamily="17" charset="-128"/>
            </a:endParaRPr>
          </a:p>
          <a:p>
            <a:pPr eaLnBrk="1" hangingPunct="1">
              <a:spcBef>
                <a:spcPct val="50000"/>
              </a:spcBef>
            </a:pPr>
            <a:r>
              <a:rPr lang="ja-JP" altLang="en-US" sz="1300" dirty="0">
                <a:latin typeface="BIZ UD明朝 Medium" panose="02020500000000000000" pitchFamily="17" charset="-128"/>
                <a:ea typeface="BIZ UD明朝 Medium" panose="02020500000000000000" pitchFamily="17" charset="-128"/>
              </a:rPr>
              <a:t>　認証活動を展開。</a:t>
            </a:r>
            <a:endParaRPr lang="en-US" altLang="ja-JP" sz="1300" dirty="0">
              <a:latin typeface="BIZ UD明朝 Medium" panose="02020500000000000000" pitchFamily="17" charset="-128"/>
              <a:ea typeface="BIZ UD明朝 Medium" panose="02020500000000000000" pitchFamily="17" charset="-128"/>
            </a:endParaRPr>
          </a:p>
        </p:txBody>
      </p:sp>
      <p:sp>
        <p:nvSpPr>
          <p:cNvPr id="10" name="テキスト ボックス 9">
            <a:extLst>
              <a:ext uri="{FF2B5EF4-FFF2-40B4-BE49-F238E27FC236}">
                <a16:creationId xmlns:a16="http://schemas.microsoft.com/office/drawing/2014/main" id="{9B21DB65-B5DD-1ACB-B2DC-D05A2474A274}"/>
              </a:ext>
            </a:extLst>
          </p:cNvPr>
          <p:cNvSpPr txBox="1"/>
          <p:nvPr/>
        </p:nvSpPr>
        <p:spPr>
          <a:xfrm>
            <a:off x="2211340" y="2288692"/>
            <a:ext cx="3058080" cy="553998"/>
          </a:xfrm>
          <a:prstGeom prst="rect">
            <a:avLst/>
          </a:prstGeom>
          <a:noFill/>
        </p:spPr>
        <p:txBody>
          <a:bodyPr wrap="square">
            <a:spAutoFit/>
          </a:bodyPr>
          <a:lstStyle/>
          <a:p>
            <a:r>
              <a:rPr lang="ja-JP" altLang="en-US" sz="1500" b="1" dirty="0">
                <a:solidFill>
                  <a:srgbClr val="91CF2D"/>
                </a:solidFill>
                <a:latin typeface="BIZ UDP明朝 Medium" panose="02020500000000000000" pitchFamily="18" charset="-128"/>
                <a:ea typeface="BIZ UDP明朝 Medium" panose="02020500000000000000" pitchFamily="18" charset="-128"/>
              </a:rPr>
              <a:t>日本で生まれた森林認証制度 ：</a:t>
            </a:r>
            <a:endParaRPr lang="en-US" altLang="ja-JP" sz="1500" b="1" dirty="0">
              <a:solidFill>
                <a:srgbClr val="91CF2D"/>
              </a:solidFill>
              <a:latin typeface="BIZ UDP明朝 Medium" panose="02020500000000000000" pitchFamily="18" charset="-128"/>
              <a:ea typeface="BIZ UDP明朝 Medium" panose="02020500000000000000" pitchFamily="18" charset="-128"/>
            </a:endParaRPr>
          </a:p>
          <a:p>
            <a:r>
              <a:rPr lang="ja-JP" altLang="en-US" sz="1500" b="1" dirty="0">
                <a:solidFill>
                  <a:srgbClr val="91CF2D"/>
                </a:solidFill>
                <a:latin typeface="BIZ UDP明朝 Medium" panose="02020500000000000000" pitchFamily="18" charset="-128"/>
                <a:ea typeface="BIZ UDP明朝 Medium" panose="02020500000000000000" pitchFamily="18" charset="-128"/>
              </a:rPr>
              <a:t>緑の循環認証会議</a:t>
            </a:r>
          </a:p>
        </p:txBody>
      </p:sp>
      <p:pic>
        <p:nvPicPr>
          <p:cNvPr id="11" name="図 10">
            <a:extLst>
              <a:ext uri="{FF2B5EF4-FFF2-40B4-BE49-F238E27FC236}">
                <a16:creationId xmlns:a16="http://schemas.microsoft.com/office/drawing/2014/main" id="{9D3CFD16-28C9-8D9B-7116-66DDC5F24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016" y="1988598"/>
            <a:ext cx="1025669" cy="993068"/>
          </a:xfrm>
          <a:prstGeom prst="rect">
            <a:avLst/>
          </a:prstGeom>
        </p:spPr>
      </p:pic>
      <p:sp>
        <p:nvSpPr>
          <p:cNvPr id="14" name="矢印: 右 13">
            <a:extLst>
              <a:ext uri="{FF2B5EF4-FFF2-40B4-BE49-F238E27FC236}">
                <a16:creationId xmlns:a16="http://schemas.microsoft.com/office/drawing/2014/main" id="{F687B61C-F635-9E5A-E6CB-859A6FF1739A}"/>
              </a:ext>
            </a:extLst>
          </p:cNvPr>
          <p:cNvSpPr/>
          <p:nvPr/>
        </p:nvSpPr>
        <p:spPr>
          <a:xfrm>
            <a:off x="4941104" y="3396867"/>
            <a:ext cx="1874977" cy="1164615"/>
          </a:xfrm>
          <a:prstGeom prst="rightArrow">
            <a:avLst>
              <a:gd name="adj1" fmla="val 50000"/>
              <a:gd name="adj2" fmla="val 28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BIZ UDP明朝 Medium" panose="02020500000000000000" pitchFamily="18" charset="-128"/>
                <a:ea typeface="BIZ UDP明朝 Medium" panose="02020500000000000000" pitchFamily="18" charset="-128"/>
              </a:rPr>
              <a:t>PEFC</a:t>
            </a:r>
            <a:r>
              <a:rPr lang="ja-JP" altLang="en-US" sz="1200" b="1" dirty="0">
                <a:latin typeface="BIZ UDP明朝 Medium" panose="02020500000000000000" pitchFamily="18" charset="-128"/>
                <a:ea typeface="BIZ UDP明朝 Medium" panose="02020500000000000000" pitchFamily="18" charset="-128"/>
              </a:rPr>
              <a:t>の承認</a:t>
            </a:r>
            <a:endParaRPr lang="en-US" altLang="ja-JP" sz="1200" b="1" dirty="0">
              <a:latin typeface="BIZ UDP明朝 Medium" panose="02020500000000000000" pitchFamily="18" charset="-128"/>
              <a:ea typeface="BIZ UDP明朝 Medium" panose="02020500000000000000" pitchFamily="18" charset="-128"/>
            </a:endParaRPr>
          </a:p>
          <a:p>
            <a:pPr algn="ctr"/>
            <a:r>
              <a:rPr lang="en-US" altLang="ja-JP" sz="1200" b="1" dirty="0">
                <a:latin typeface="BIZ UDP明朝 Medium" panose="02020500000000000000" pitchFamily="18" charset="-128"/>
                <a:ea typeface="BIZ UDP明朝 Medium" panose="02020500000000000000" pitchFamily="18" charset="-128"/>
              </a:rPr>
              <a:t>2016</a:t>
            </a:r>
            <a:r>
              <a:rPr lang="ja-JP" altLang="en-US" sz="1200" b="1" dirty="0">
                <a:latin typeface="BIZ UDP明朝 Medium" panose="02020500000000000000" pitchFamily="18" charset="-128"/>
                <a:ea typeface="BIZ UDP明朝 Medium" panose="02020500000000000000" pitchFamily="18" charset="-128"/>
              </a:rPr>
              <a:t>年</a:t>
            </a:r>
          </a:p>
        </p:txBody>
      </p:sp>
      <p:sp>
        <p:nvSpPr>
          <p:cNvPr id="21" name="四角形: 角を丸くする 20">
            <a:extLst>
              <a:ext uri="{FF2B5EF4-FFF2-40B4-BE49-F238E27FC236}">
                <a16:creationId xmlns:a16="http://schemas.microsoft.com/office/drawing/2014/main" id="{37AB3B04-45E9-0D83-09DE-2550E0040C05}"/>
              </a:ext>
            </a:extLst>
          </p:cNvPr>
          <p:cNvSpPr/>
          <p:nvPr/>
        </p:nvSpPr>
        <p:spPr>
          <a:xfrm>
            <a:off x="4579372" y="5307573"/>
            <a:ext cx="3515362" cy="993542"/>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b="1" u="sng" dirty="0">
                <a:solidFill>
                  <a:schemeClr val="tx1"/>
                </a:solidFill>
                <a:latin typeface="BIZ UDP明朝 Medium" panose="02020500000000000000" pitchFamily="18" charset="-128"/>
                <a:ea typeface="BIZ UDP明朝 Medium" panose="02020500000000000000" pitchFamily="18" charset="-128"/>
              </a:rPr>
              <a:t>SGEC</a:t>
            </a:r>
            <a:r>
              <a:rPr lang="ja-JP" altLang="en-US" sz="1600" b="1" u="sng" dirty="0">
                <a:solidFill>
                  <a:schemeClr val="tx1"/>
                </a:solidFill>
                <a:latin typeface="BIZ UDP明朝 Medium" panose="02020500000000000000" pitchFamily="18" charset="-128"/>
                <a:ea typeface="BIZ UDP明朝 Medium" panose="02020500000000000000" pitchFamily="18" charset="-128"/>
              </a:rPr>
              <a:t>認証国産材 ＝ </a:t>
            </a:r>
            <a:r>
              <a:rPr lang="en-US" altLang="ja-JP" sz="1600" b="1" u="sng" dirty="0">
                <a:solidFill>
                  <a:schemeClr val="tx1"/>
                </a:solidFill>
                <a:latin typeface="BIZ UDP明朝 Medium" panose="02020500000000000000" pitchFamily="18" charset="-128"/>
                <a:ea typeface="BIZ UDP明朝 Medium" panose="02020500000000000000" pitchFamily="18" charset="-128"/>
              </a:rPr>
              <a:t>PEFC</a:t>
            </a:r>
            <a:r>
              <a:rPr lang="ja-JP" altLang="en-US" sz="1600" b="1" u="sng" dirty="0">
                <a:solidFill>
                  <a:schemeClr val="tx1"/>
                </a:solidFill>
                <a:latin typeface="BIZ UDP明朝 Medium" panose="02020500000000000000" pitchFamily="18" charset="-128"/>
                <a:ea typeface="BIZ UDP明朝 Medium" panose="02020500000000000000" pitchFamily="18" charset="-128"/>
              </a:rPr>
              <a:t>認証材</a:t>
            </a:r>
            <a:endParaRPr lang="en-US" altLang="ja-JP" sz="1600" b="1" u="sng" dirty="0">
              <a:solidFill>
                <a:schemeClr val="tx1"/>
              </a:solidFill>
              <a:latin typeface="BIZ UDP明朝 Medium" panose="02020500000000000000" pitchFamily="18" charset="-128"/>
              <a:ea typeface="BIZ UDP明朝 Medium" panose="02020500000000000000" pitchFamily="18" charset="-128"/>
            </a:endParaRPr>
          </a:p>
          <a:p>
            <a:pPr algn="ctr"/>
            <a:r>
              <a:rPr lang="ja-JP" altLang="en-US" sz="1600" b="1" dirty="0">
                <a:solidFill>
                  <a:schemeClr val="tx1"/>
                </a:solidFill>
                <a:latin typeface="BIZ UDP明朝 Medium" panose="02020500000000000000" pitchFamily="18" charset="-128"/>
                <a:ea typeface="BIZ UDP明朝 Medium" panose="02020500000000000000" pitchFamily="18" charset="-128"/>
              </a:rPr>
              <a:t>として流通！～輸出も視野に</a:t>
            </a:r>
          </a:p>
        </p:txBody>
      </p:sp>
      <p:sp>
        <p:nvSpPr>
          <p:cNvPr id="12" name="タイトル 1">
            <a:extLst>
              <a:ext uri="{FF2B5EF4-FFF2-40B4-BE49-F238E27FC236}">
                <a16:creationId xmlns:a16="http://schemas.microsoft.com/office/drawing/2014/main" id="{224F7AC1-0D6A-C400-314A-E29FD7E754E2}"/>
              </a:ext>
            </a:extLst>
          </p:cNvPr>
          <p:cNvSpPr txBox="1">
            <a:spLocks/>
          </p:cNvSpPr>
          <p:nvPr/>
        </p:nvSpPr>
        <p:spPr bwMode="gray">
          <a:xfrm>
            <a:off x="3259712" y="512757"/>
            <a:ext cx="5933033" cy="641395"/>
          </a:xfrm>
          <a:prstGeom prst="rect">
            <a:avLst/>
          </a:prstGeom>
        </p:spPr>
        <p:txBody>
          <a:bodyPr vert="horz" lIns="0" tIns="0" rIns="0" bIns="0" rtlCol="0" anchor="b" anchorCtr="0">
            <a:normAutofit/>
          </a:bodyPr>
          <a:lstStyle>
            <a:lvl1pPr algn="l" defTabSz="914400" rtl="0" eaLnBrk="1" latinLnBrk="0" hangingPunct="1">
              <a:lnSpc>
                <a:spcPct val="100000"/>
              </a:lnSpc>
              <a:spcBef>
                <a:spcPct val="0"/>
              </a:spcBef>
              <a:buNone/>
              <a:defRPr sz="3000" b="0" kern="1200" cap="none" baseline="0">
                <a:solidFill>
                  <a:schemeClr val="accent1"/>
                </a:solidFill>
                <a:latin typeface="+mj-lt"/>
                <a:ea typeface="+mj-ea"/>
                <a:cs typeface="+mj-cs"/>
              </a:defRPr>
            </a:lvl1pPr>
          </a:lstStyle>
          <a:p>
            <a:r>
              <a:rPr kumimoji="1" lang="en-US" altLang="ja-JP" b="1" dirty="0">
                <a:latin typeface="BIZ UDP明朝 Medium" panose="02020500000000000000" pitchFamily="18" charset="-128"/>
                <a:ea typeface="BIZ UDP明朝 Medium" panose="02020500000000000000" pitchFamily="18" charset="-128"/>
              </a:rPr>
              <a:t>SGEC/PEFC</a:t>
            </a:r>
            <a:r>
              <a:rPr lang="ja-JP" altLang="en-US" b="1" dirty="0">
                <a:latin typeface="BIZ UDP明朝 Medium" panose="02020500000000000000" pitchFamily="18" charset="-128"/>
                <a:ea typeface="BIZ UDP明朝 Medium" panose="02020500000000000000" pitchFamily="18" charset="-128"/>
              </a:rPr>
              <a:t>森林認証制度 </a:t>
            </a:r>
            <a:endParaRPr kumimoji="1" lang="ja-JP" altLang="en-US" b="1" dirty="0">
              <a:latin typeface="BIZ UDP明朝 Medium" panose="02020500000000000000" pitchFamily="18" charset="-128"/>
              <a:ea typeface="BIZ UDP明朝 Medium" panose="02020500000000000000" pitchFamily="18" charset="-128"/>
            </a:endParaRPr>
          </a:p>
        </p:txBody>
      </p:sp>
      <p:sp>
        <p:nvSpPr>
          <p:cNvPr id="2" name="スライド番号プレースホルダー 1">
            <a:extLst>
              <a:ext uri="{FF2B5EF4-FFF2-40B4-BE49-F238E27FC236}">
                <a16:creationId xmlns:a16="http://schemas.microsoft.com/office/drawing/2014/main" id="{E133BCAD-034D-2FA3-D9C3-29E2DB62F95B}"/>
              </a:ext>
            </a:extLst>
          </p:cNvPr>
          <p:cNvSpPr>
            <a:spLocks noGrp="1"/>
          </p:cNvSpPr>
          <p:nvPr>
            <p:ph type="sldNum" sz="quarter" idx="11"/>
          </p:nvPr>
        </p:nvSpPr>
        <p:spPr/>
        <p:txBody>
          <a:bodyPr/>
          <a:lstStyle/>
          <a:p>
            <a:fld id="{733122C9-A0B9-462F-8757-0847AD287B63}" type="slidenum">
              <a:rPr lang="en-US" sz="1200" smtClean="0"/>
              <a:pPr/>
              <a:t>5</a:t>
            </a:fld>
            <a:endParaRPr lang="en-US" sz="1200" dirty="0"/>
          </a:p>
        </p:txBody>
      </p:sp>
      <p:pic>
        <p:nvPicPr>
          <p:cNvPr id="3" name="図 2">
            <a:extLst>
              <a:ext uri="{FF2B5EF4-FFF2-40B4-BE49-F238E27FC236}">
                <a16:creationId xmlns:a16="http://schemas.microsoft.com/office/drawing/2014/main" id="{D09FEC0F-0720-8436-2981-077633486473}"/>
              </a:ext>
            </a:extLst>
          </p:cNvPr>
          <p:cNvPicPr>
            <a:picLocks noChangeAspect="1"/>
          </p:cNvPicPr>
          <p:nvPr/>
        </p:nvPicPr>
        <p:blipFill>
          <a:blip r:embed="rId4"/>
          <a:stretch>
            <a:fillRect/>
          </a:stretch>
        </p:blipFill>
        <p:spPr>
          <a:xfrm>
            <a:off x="10082261" y="5449137"/>
            <a:ext cx="1810669" cy="1109568"/>
          </a:xfrm>
          <a:prstGeom prst="rect">
            <a:avLst/>
          </a:prstGeom>
        </p:spPr>
      </p:pic>
    </p:spTree>
    <p:extLst>
      <p:ext uri="{BB962C8B-B14F-4D97-AF65-F5344CB8AC3E}">
        <p14:creationId xmlns:p14="http://schemas.microsoft.com/office/powerpoint/2010/main" val="13481332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6CBC6-6CDB-34A1-1081-A5167E8211D6}"/>
              </a:ext>
            </a:extLst>
          </p:cNvPr>
          <p:cNvPicPr>
            <a:picLocks noChangeAspect="1"/>
          </p:cNvPicPr>
          <p:nvPr/>
        </p:nvPicPr>
        <p:blipFill rotWithShape="1">
          <a:blip r:embed="rId3"/>
          <a:srcRect b="10285"/>
          <a:stretch/>
        </p:blipFill>
        <p:spPr>
          <a:xfrm>
            <a:off x="2199278" y="1239003"/>
            <a:ext cx="7188463" cy="3524189"/>
          </a:xfrm>
          <a:prstGeom prst="rect">
            <a:avLst/>
          </a:prstGeom>
        </p:spPr>
      </p:pic>
      <p:sp>
        <p:nvSpPr>
          <p:cNvPr id="6" name="Title 5">
            <a:extLst>
              <a:ext uri="{FF2B5EF4-FFF2-40B4-BE49-F238E27FC236}">
                <a16:creationId xmlns:a16="http://schemas.microsoft.com/office/drawing/2014/main" id="{01E77ED7-A154-9A4F-9A9A-7F8F0E0F2D7B}"/>
              </a:ext>
            </a:extLst>
          </p:cNvPr>
          <p:cNvSpPr>
            <a:spLocks noGrp="1"/>
          </p:cNvSpPr>
          <p:nvPr>
            <p:ph type="title"/>
          </p:nvPr>
        </p:nvSpPr>
        <p:spPr>
          <a:xfrm>
            <a:off x="2986417" y="360465"/>
            <a:ext cx="6392483" cy="689948"/>
          </a:xfrm>
        </p:spPr>
        <p:txBody>
          <a:bodyPr>
            <a:noAutofit/>
          </a:bodyPr>
          <a:lstStyle/>
          <a:p>
            <a:pPr>
              <a:lnSpc>
                <a:spcPct val="100000"/>
              </a:lnSpc>
            </a:pPr>
            <a:r>
              <a:rPr lang="ja-JP" altLang="en-US" sz="2700" b="1" dirty="0">
                <a:latin typeface="BIZ UDP明朝 Medium" panose="02020500000000000000" pitchFamily="18" charset="-128"/>
                <a:ea typeface="BIZ UDP明朝 Medium" panose="02020500000000000000" pitchFamily="18" charset="-128"/>
              </a:rPr>
              <a:t>　　　　　</a:t>
            </a:r>
            <a:r>
              <a:rPr lang="en-US" altLang="ja-JP" sz="2700" b="1" dirty="0">
                <a:latin typeface="BIZ UDP明朝 Medium" panose="02020500000000000000" pitchFamily="18" charset="-128"/>
                <a:ea typeface="BIZ UDP明朝 Medium" panose="02020500000000000000" pitchFamily="18" charset="-128"/>
              </a:rPr>
              <a:t>PEFC</a:t>
            </a:r>
            <a:r>
              <a:rPr lang="ja-JP" altLang="en-US" sz="2700" b="1" dirty="0">
                <a:latin typeface="BIZ UDP明朝 Medium" panose="02020500000000000000" pitchFamily="18" charset="-128"/>
                <a:ea typeface="BIZ UDP明朝 Medium" panose="02020500000000000000" pitchFamily="18" charset="-128"/>
              </a:rPr>
              <a:t>は認証林の状況</a:t>
            </a:r>
            <a:endParaRPr lang="en-US" sz="2700" b="1" dirty="0">
              <a:latin typeface="BIZ UDP明朝 Medium" panose="02020500000000000000" pitchFamily="18" charset="-128"/>
              <a:ea typeface="BIZ UDP明朝 Medium" panose="02020500000000000000" pitchFamily="18" charset="-128"/>
            </a:endParaRPr>
          </a:p>
        </p:txBody>
      </p:sp>
      <p:sp>
        <p:nvSpPr>
          <p:cNvPr id="12" name="スライド番号プレースホルダー 11">
            <a:extLst>
              <a:ext uri="{FF2B5EF4-FFF2-40B4-BE49-F238E27FC236}">
                <a16:creationId xmlns:a16="http://schemas.microsoft.com/office/drawing/2014/main" id="{79EAD20F-B243-A6F2-8FA1-1FC64131686F}"/>
              </a:ext>
            </a:extLst>
          </p:cNvPr>
          <p:cNvSpPr>
            <a:spLocks noGrp="1"/>
          </p:cNvSpPr>
          <p:nvPr>
            <p:ph type="sldNum" sz="quarter" idx="12"/>
          </p:nvPr>
        </p:nvSpPr>
        <p:spPr/>
        <p:txBody>
          <a:bodyPr/>
          <a:lstStyle/>
          <a:p>
            <a:fld id="{1595C7DD-7966-459F-A3C4-611A894DCDCC}" type="slidenum">
              <a:rPr kumimoji="1" lang="ja-JP" altLang="en-US" smtClean="0"/>
              <a:t>6</a:t>
            </a:fld>
            <a:endParaRPr kumimoji="1" lang="ja-JP" altLang="en-US"/>
          </a:p>
        </p:txBody>
      </p:sp>
      <p:sp>
        <p:nvSpPr>
          <p:cNvPr id="8" name="Rectangle 7"/>
          <p:cNvSpPr/>
          <p:nvPr/>
        </p:nvSpPr>
        <p:spPr>
          <a:xfrm>
            <a:off x="684314" y="3788764"/>
            <a:ext cx="2054196" cy="1889902"/>
          </a:xfrm>
          <a:prstGeom prst="rect">
            <a:avLst/>
          </a:prstGeom>
        </p:spPr>
        <p:txBody>
          <a:bodyPr wrap="square" lIns="27000" tIns="27000" rIns="27000" bIns="27000">
            <a:spAutoFit/>
          </a:bodyPr>
          <a:lstStyle/>
          <a:p>
            <a:pPr algn="r" defTabSz="685800">
              <a:lnSpc>
                <a:spcPct val="90000"/>
              </a:lnSpc>
              <a:spcAft>
                <a:spcPts val="450"/>
              </a:spcAft>
              <a:defRPr/>
            </a:pPr>
            <a:r>
              <a:rPr lang="en-GB"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2</a:t>
            </a:r>
            <a:r>
              <a:rPr lang="ja-JP" altLang="en-US"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億</a:t>
            </a:r>
            <a:r>
              <a:rPr lang="en-US" altLang="ja-JP"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9</a:t>
            </a:r>
            <a:r>
              <a:rPr lang="ja-JP" altLang="en-US"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千</a:t>
            </a:r>
            <a:r>
              <a:rPr lang="en-US" altLang="ja-JP"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500</a:t>
            </a:r>
            <a:r>
              <a:rPr lang="ja-JP" altLang="en-US"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万</a:t>
            </a:r>
            <a:r>
              <a:rPr lang="en-GB"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a:t>
            </a:r>
            <a:r>
              <a:rPr lang="en-GB" sz="10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 </a:t>
            </a:r>
            <a:r>
              <a:rPr lang="ja-JP" altLang="en-US" sz="13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a:t>
            </a:r>
            <a:endParaRPr lang="en-US" altLang="ja-JP" sz="13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gn="r" defTabSz="685800">
              <a:lnSpc>
                <a:spcPct val="90000"/>
              </a:lnSpc>
              <a:spcAft>
                <a:spcPts val="450"/>
              </a:spcAft>
              <a:defRPr/>
            </a:pP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以上の</a:t>
            </a:r>
            <a:r>
              <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PEFC</a:t>
            </a: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認証林</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gn="r">
              <a:lnSpc>
                <a:spcPct val="90000"/>
              </a:lnSpc>
              <a:spcAft>
                <a:spcPts val="450"/>
              </a:spcAft>
              <a:defRPr/>
            </a:pPr>
            <a:r>
              <a:rPr lang="en-GB"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a:t>
            </a: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グローバルに認証された</a:t>
            </a:r>
            <a:endParaRPr lang="en-US" altLang="ja-JP"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gn="r">
              <a:lnSpc>
                <a:spcPct val="90000"/>
              </a:lnSpc>
              <a:spcAft>
                <a:spcPts val="450"/>
              </a:spcAft>
              <a:defRPr/>
            </a:pP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森林の</a:t>
            </a:r>
            <a:r>
              <a:rPr lang="en-GB"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71</a:t>
            </a:r>
            <a:r>
              <a:rPr lang="en-GB" sz="16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gn="r">
              <a:lnSpc>
                <a:spcPct val="90000"/>
              </a:lnSpc>
              <a:spcAft>
                <a:spcPts val="450"/>
              </a:spcAft>
              <a:defRPr/>
            </a:pPr>
            <a:r>
              <a:rPr lang="en-GB"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 </a:t>
            </a:r>
            <a:r>
              <a:rPr lang="ja-JP" altLang="en-US" sz="1350"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日本の</a:t>
            </a:r>
            <a:r>
              <a:rPr lang="en-GB"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7.5</a:t>
            </a:r>
            <a:r>
              <a:rPr lang="ja-JP" altLang="en-US" sz="225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倍</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p:txBody>
      </p:sp>
      <p:sp>
        <p:nvSpPr>
          <p:cNvPr id="4" name="TextBox 3"/>
          <p:cNvSpPr txBox="1"/>
          <p:nvPr/>
        </p:nvSpPr>
        <p:spPr>
          <a:xfrm>
            <a:off x="3101522" y="6005838"/>
            <a:ext cx="6479358" cy="276999"/>
          </a:xfrm>
          <a:prstGeom prst="rect">
            <a:avLst/>
          </a:prstGeom>
          <a:noFill/>
        </p:spPr>
        <p:txBody>
          <a:bodyPr wrap="square" rtlCol="0">
            <a:spAutoFit/>
          </a:bodyPr>
          <a:lstStyle/>
          <a:p>
            <a:pPr defTabSz="685800">
              <a:defRPr/>
            </a:pPr>
            <a:r>
              <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　</a:t>
            </a:r>
            <a:r>
              <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2024</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年</a:t>
            </a:r>
            <a:r>
              <a:rPr lang="en-US" altLang="ja-JP"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6</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月時点</a:t>
            </a:r>
            <a:r>
              <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 – </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ロシアとベラルーシを除く面積。</a:t>
            </a:r>
            <a:r>
              <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2022</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年</a:t>
            </a:r>
            <a:r>
              <a:rPr lang="en-US" altLang="ja-JP"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1</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月</a:t>
            </a:r>
            <a:r>
              <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 : 3</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億</a:t>
            </a:r>
            <a:r>
              <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2,200</a:t>
            </a:r>
            <a:r>
              <a:rPr lang="ja-JP" alt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万ヘクタール</a:t>
            </a:r>
            <a:endParaRPr lang="en-US" sz="120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p:txBody>
      </p:sp>
      <p:sp>
        <p:nvSpPr>
          <p:cNvPr id="15" name="TextBox 14">
            <a:extLst>
              <a:ext uri="{FF2B5EF4-FFF2-40B4-BE49-F238E27FC236}">
                <a16:creationId xmlns:a16="http://schemas.microsoft.com/office/drawing/2014/main" id="{ABC37763-1C35-AF42-91BD-B93F2FBD70C4}"/>
              </a:ext>
            </a:extLst>
          </p:cNvPr>
          <p:cNvSpPr txBox="1"/>
          <p:nvPr/>
        </p:nvSpPr>
        <p:spPr>
          <a:xfrm>
            <a:off x="9745427" y="2079427"/>
            <a:ext cx="1671058" cy="3357868"/>
          </a:xfrm>
          <a:prstGeom prst="rect">
            <a:avLst/>
          </a:prstGeom>
          <a:noFill/>
        </p:spPr>
        <p:txBody>
          <a:bodyPr wrap="square" lIns="27000" tIns="27000" rIns="27000" bIns="27000" rtlCol="0">
            <a:spAutoFit/>
          </a:bodyPr>
          <a:lstStyle/>
          <a:p>
            <a:pPr defTabSz="685800">
              <a:lnSpc>
                <a:spcPct val="80000"/>
              </a:lnSpc>
              <a:spcAft>
                <a:spcPts val="900"/>
              </a:spcAft>
              <a:defRPr/>
            </a:pPr>
            <a:r>
              <a:rPr lang="ja-JP" altLang="en-US" sz="1350"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加盟制度</a:t>
            </a:r>
            <a:endParaRPr lang="en-US" altLang="ja-JP" sz="1350"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defTabSz="685800">
              <a:lnSpc>
                <a:spcPct val="80000"/>
              </a:lnSpc>
              <a:spcAft>
                <a:spcPts val="900"/>
              </a:spcAft>
              <a:defRPr/>
            </a:pPr>
            <a:r>
              <a:rPr lang="en-US" altLang="ja-JP" sz="3000" b="1" dirty="0">
                <a:solidFill>
                  <a:srgbClr val="92D050"/>
                </a:solidFill>
                <a:latin typeface="BIZ UDP明朝 Medium" panose="02020500000000000000" pitchFamily="18" charset="-128"/>
                <a:ea typeface="BIZ UDP明朝 Medium" panose="02020500000000000000" pitchFamily="18" charset="-128"/>
                <a:cs typeface="Arial" panose="020B0604020202020204" pitchFamily="34" charset="0"/>
              </a:rPr>
              <a:t>56</a:t>
            </a: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カ国</a:t>
            </a:r>
            <a:endParaRPr lang="en-US" altLang="ja-JP"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defTabSz="685800">
              <a:lnSpc>
                <a:spcPct val="80000"/>
              </a:lnSpc>
              <a:spcAft>
                <a:spcPts val="900"/>
              </a:spcAft>
              <a:defRPr/>
            </a:pPr>
            <a:endParaRPr lang="en-US" altLang="ja-JP" sz="1350"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defTabSz="685800">
              <a:lnSpc>
                <a:spcPct val="80000"/>
              </a:lnSpc>
              <a:spcAft>
                <a:spcPts val="900"/>
              </a:spcAft>
              <a:defRPr/>
            </a:pPr>
            <a:r>
              <a:rPr lang="ja-JP" altLang="en-US" sz="1350"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相互承認されたのは</a:t>
            </a:r>
            <a:r>
              <a:rPr lang="en-GB" altLang="ja-JP" sz="3000" b="1" dirty="0">
                <a:solidFill>
                  <a:srgbClr val="92D050"/>
                </a:solidFill>
                <a:latin typeface="BIZ UDP明朝 Medium" panose="02020500000000000000" pitchFamily="18" charset="-128"/>
                <a:ea typeface="BIZ UDP明朝 Medium" panose="02020500000000000000" pitchFamily="18" charset="-128"/>
                <a:cs typeface="Arial" panose="020B0604020202020204" pitchFamily="34" charset="0"/>
              </a:rPr>
              <a:t>5</a:t>
            </a:r>
            <a:r>
              <a:rPr lang="en-US" altLang="ja-JP" sz="3000" b="1" dirty="0">
                <a:solidFill>
                  <a:srgbClr val="92D050"/>
                </a:solidFill>
                <a:latin typeface="BIZ UDP明朝 Medium" panose="02020500000000000000" pitchFamily="18" charset="-128"/>
                <a:ea typeface="BIZ UDP明朝 Medium" panose="02020500000000000000" pitchFamily="18" charset="-128"/>
                <a:cs typeface="Arial" panose="020B0604020202020204" pitchFamily="34" charset="0"/>
              </a:rPr>
              <a:t>1</a:t>
            </a:r>
            <a:r>
              <a:rPr lang="en-GB" sz="3000" b="1" dirty="0">
                <a:solidFill>
                  <a:srgbClr val="92D050"/>
                </a:solidFill>
                <a:latin typeface="BIZ UDP明朝 Medium" panose="02020500000000000000" pitchFamily="18" charset="-128"/>
                <a:ea typeface="BIZ UDP明朝 Medium" panose="02020500000000000000" pitchFamily="18" charset="-128"/>
                <a:cs typeface="Arial" panose="020B0604020202020204" pitchFamily="34" charset="0"/>
              </a:rPr>
              <a:t>*</a:t>
            </a:r>
            <a:r>
              <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 </a:t>
            </a: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カ国の制度</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nSpc>
                <a:spcPct val="90000"/>
              </a:lnSpc>
              <a:defRPr/>
            </a:pPr>
            <a:r>
              <a:rPr lang="en-US" altLang="ja-JP"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PEFC</a:t>
            </a: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認証を受けた企業は</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nSpc>
                <a:spcPct val="90000"/>
              </a:lnSpc>
              <a:spcAft>
                <a:spcPts val="900"/>
              </a:spcAft>
              <a:defRPr/>
            </a:pPr>
            <a:r>
              <a:rPr lang="en-GB" sz="2625"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2</a:t>
            </a:r>
            <a:r>
              <a:rPr lang="en-GB" sz="2625" b="1" dirty="0">
                <a:solidFill>
                  <a:srgbClr val="92D050"/>
                </a:solidFill>
                <a:latin typeface="BIZ UDP明朝 Medium" panose="02020500000000000000" pitchFamily="18" charset="-128"/>
                <a:ea typeface="BIZ UDP明朝 Medium" panose="02020500000000000000" pitchFamily="18" charset="-128"/>
                <a:cs typeface="Arial" panose="020B0604020202020204" pitchFamily="34" charset="0"/>
              </a:rPr>
              <a:t>2</a:t>
            </a:r>
            <a:r>
              <a:rPr lang="en-GB" sz="2625"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,000</a:t>
            </a:r>
            <a:r>
              <a:rPr lang="en-GB" sz="150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 </a:t>
            </a:r>
            <a:br>
              <a:rPr lang="en-GB" sz="150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b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以上</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nSpc>
                <a:spcPct val="90000"/>
              </a:lnSpc>
              <a:spcAft>
                <a:spcPts val="450"/>
              </a:spcAft>
              <a:defRPr/>
            </a:pPr>
            <a:r>
              <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 </a:t>
            </a:r>
            <a:r>
              <a:rPr lang="en-GB" sz="3000" b="1" dirty="0">
                <a:solidFill>
                  <a:srgbClr val="7BC11B"/>
                </a:solidFill>
                <a:latin typeface="BIZ UDP明朝 Medium" panose="02020500000000000000" pitchFamily="18" charset="-128"/>
                <a:ea typeface="BIZ UDP明朝 Medium" panose="02020500000000000000" pitchFamily="18" charset="-128"/>
                <a:cs typeface="Arial" panose="020B0604020202020204" pitchFamily="34" charset="0"/>
              </a:rPr>
              <a:t>70</a:t>
            </a:r>
            <a:r>
              <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 </a:t>
            </a:r>
            <a:r>
              <a:rPr lang="ja-JP" altLang="en-US"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rPr>
              <a:t>カ国以上での</a:t>
            </a:r>
            <a:endParaRPr lang="en-GB" sz="1050" b="1" dirty="0">
              <a:solidFill>
                <a:srgbClr val="343434"/>
              </a:solidFill>
              <a:latin typeface="BIZ UDP明朝 Medium" panose="02020500000000000000" pitchFamily="18" charset="-128"/>
              <a:ea typeface="BIZ UDP明朝 Medium" panose="02020500000000000000" pitchFamily="18" charset="-128"/>
              <a:cs typeface="Arial" panose="020B0604020202020204" pitchFamily="34" charset="0"/>
            </a:endParaRPr>
          </a:p>
          <a:p>
            <a:pPr>
              <a:lnSpc>
                <a:spcPct val="90000"/>
              </a:lnSpc>
              <a:spcAft>
                <a:spcPts val="450"/>
              </a:spcAft>
              <a:defRPr/>
            </a:pPr>
            <a:endParaRPr lang="en-GB" sz="1050" b="1" dirty="0">
              <a:solidFill>
                <a:srgbClr val="343434"/>
              </a:solidFill>
              <a:latin typeface="Arial" panose="020B0604020202020204" pitchFamily="34" charset="0"/>
              <a:cs typeface="Arial" panose="020B0604020202020204" pitchFamily="34" charset="0"/>
            </a:endParaRPr>
          </a:p>
          <a:p>
            <a:pPr defTabSz="685800">
              <a:lnSpc>
                <a:spcPct val="90000"/>
              </a:lnSpc>
              <a:spcAft>
                <a:spcPts val="450"/>
              </a:spcAft>
              <a:defRPr/>
            </a:pPr>
            <a:endParaRPr lang="en-GB" sz="1050" dirty="0">
              <a:solidFill>
                <a:srgbClr val="343434"/>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7AC5EE-81FA-498A-441D-4F754ADC7E6B}"/>
              </a:ext>
            </a:extLst>
          </p:cNvPr>
          <p:cNvPicPr>
            <a:picLocks noChangeAspect="1"/>
          </p:cNvPicPr>
          <p:nvPr/>
        </p:nvPicPr>
        <p:blipFill rotWithShape="1">
          <a:blip r:embed="rId3"/>
          <a:srcRect t="90790"/>
          <a:stretch/>
        </p:blipFill>
        <p:spPr>
          <a:xfrm>
            <a:off x="4192265" y="4979798"/>
            <a:ext cx="5969704" cy="272066"/>
          </a:xfrm>
          <a:prstGeom prst="rect">
            <a:avLst/>
          </a:prstGeom>
        </p:spPr>
      </p:pic>
      <p:sp>
        <p:nvSpPr>
          <p:cNvPr id="2" name="ZoneTexte 18">
            <a:extLst>
              <a:ext uri="{FF2B5EF4-FFF2-40B4-BE49-F238E27FC236}">
                <a16:creationId xmlns:a16="http://schemas.microsoft.com/office/drawing/2014/main" id="{A65A4FE8-4CCD-F828-D240-EF244C5A02F2}"/>
              </a:ext>
            </a:extLst>
          </p:cNvPr>
          <p:cNvSpPr txBox="1"/>
          <p:nvPr/>
        </p:nvSpPr>
        <p:spPr>
          <a:xfrm>
            <a:off x="4347716" y="4986278"/>
            <a:ext cx="906323" cy="938719"/>
          </a:xfrm>
          <a:prstGeom prst="rect">
            <a:avLst/>
          </a:prstGeom>
          <a:solidFill>
            <a:srgbClr val="FFFFFF"/>
          </a:solidFill>
        </p:spPr>
        <p:txBody>
          <a:bodyPr wrap="square" rtlCol="0">
            <a:spAutoFit/>
          </a:bodyPr>
          <a:lstStyle/>
          <a:p>
            <a:r>
              <a:rPr lang="en-US" altLang="ja-JP" sz="1100" dirty="0">
                <a:solidFill>
                  <a:srgbClr val="595959"/>
                </a:solidFill>
                <a:latin typeface="BIZ UDP明朝 Medium" panose="02020500000000000000" pitchFamily="18" charset="-128"/>
                <a:ea typeface="BIZ UDP明朝 Medium" panose="02020500000000000000" pitchFamily="18" charset="-128"/>
              </a:rPr>
              <a:t>PEFC</a:t>
            </a:r>
            <a:r>
              <a:rPr lang="ja-JP" altLang="en-US" sz="1100" dirty="0">
                <a:solidFill>
                  <a:srgbClr val="595959"/>
                </a:solidFill>
                <a:latin typeface="BIZ UDP明朝 Medium" panose="02020500000000000000" pitchFamily="18" charset="-128"/>
                <a:ea typeface="BIZ UDP明朝 Medium" panose="02020500000000000000" pitchFamily="18" charset="-128"/>
              </a:rPr>
              <a:t>に</a:t>
            </a:r>
            <a:r>
              <a:rPr lang="ja-JP" altLang="en-US" sz="1100" b="1" dirty="0">
                <a:solidFill>
                  <a:srgbClr val="595959"/>
                </a:solidFill>
              </a:rPr>
              <a:t>承認された制度</a:t>
            </a:r>
            <a:r>
              <a:rPr lang="ja-JP" altLang="en-US" sz="1100" b="1" dirty="0">
                <a:solidFill>
                  <a:srgbClr val="595959"/>
                </a:solidFill>
                <a:latin typeface="BIZ UDP明朝 Medium" panose="02020500000000000000" pitchFamily="18" charset="-128"/>
                <a:ea typeface="BIZ UDP明朝 Medium" panose="02020500000000000000" pitchFamily="18" charset="-128"/>
              </a:rPr>
              <a:t>を持つ</a:t>
            </a:r>
            <a:r>
              <a:rPr lang="en-US" altLang="ja-JP" sz="1100" b="1" dirty="0">
                <a:solidFill>
                  <a:srgbClr val="595959"/>
                </a:solidFill>
                <a:latin typeface="BIZ UDP明朝 Medium" panose="02020500000000000000" pitchFamily="18" charset="-128"/>
                <a:ea typeface="BIZ UDP明朝 Medium" panose="02020500000000000000" pitchFamily="18" charset="-128"/>
              </a:rPr>
              <a:t>PEFC</a:t>
            </a:r>
            <a:r>
              <a:rPr lang="ja-JP" altLang="en-US" sz="1100" b="1" dirty="0">
                <a:solidFill>
                  <a:srgbClr val="595959"/>
                </a:solidFill>
                <a:latin typeface="BIZ UDP明朝 Medium" panose="02020500000000000000" pitchFamily="18" charset="-128"/>
                <a:ea typeface="BIZ UDP明朝 Medium" panose="02020500000000000000" pitchFamily="18" charset="-128"/>
              </a:rPr>
              <a:t>メンバー国</a:t>
            </a:r>
            <a:endParaRPr lang="en-GB" sz="1100" b="1" dirty="0">
              <a:latin typeface="BIZ UDP明朝 Medium" panose="02020500000000000000" pitchFamily="18" charset="-128"/>
              <a:ea typeface="BIZ UDP明朝 Medium" panose="02020500000000000000" pitchFamily="18" charset="-128"/>
            </a:endParaRPr>
          </a:p>
        </p:txBody>
      </p:sp>
      <p:sp>
        <p:nvSpPr>
          <p:cNvPr id="7" name="ZoneTexte 15">
            <a:extLst>
              <a:ext uri="{FF2B5EF4-FFF2-40B4-BE49-F238E27FC236}">
                <a16:creationId xmlns:a16="http://schemas.microsoft.com/office/drawing/2014/main" id="{0FA3162C-9AF8-2077-7735-9889C730FB0E}"/>
              </a:ext>
            </a:extLst>
          </p:cNvPr>
          <p:cNvSpPr txBox="1"/>
          <p:nvPr/>
        </p:nvSpPr>
        <p:spPr>
          <a:xfrm>
            <a:off x="5546370" y="4951782"/>
            <a:ext cx="1091276" cy="600164"/>
          </a:xfrm>
          <a:prstGeom prst="rect">
            <a:avLst/>
          </a:prstGeom>
          <a:solidFill>
            <a:srgbClr val="FFFFFF"/>
          </a:solidFill>
        </p:spPr>
        <p:txBody>
          <a:bodyPr wrap="square" rtlCol="0">
            <a:spAutoFit/>
          </a:bodyPr>
          <a:lstStyle/>
          <a:p>
            <a:r>
              <a:rPr lang="en-GB" altLang="ja-JP" sz="1100" dirty="0">
                <a:solidFill>
                  <a:srgbClr val="595959"/>
                </a:solidFill>
                <a:latin typeface="BIZ UDP明朝 Medium" panose="02020500000000000000" pitchFamily="18" charset="-128"/>
                <a:ea typeface="BIZ UDP明朝 Medium" panose="02020500000000000000" pitchFamily="18" charset="-128"/>
              </a:rPr>
              <a:t>PEFC </a:t>
            </a:r>
            <a:r>
              <a:rPr lang="ja-JP" altLang="en-US" sz="1100" b="1" dirty="0">
                <a:solidFill>
                  <a:srgbClr val="595959"/>
                </a:solidFill>
                <a:latin typeface="BIZ UDP明朝 Medium" panose="02020500000000000000" pitchFamily="18" charset="-128"/>
                <a:ea typeface="BIZ UDP明朝 Medium" panose="02020500000000000000" pitchFamily="18" charset="-128"/>
              </a:rPr>
              <a:t>承認に向けて準備中</a:t>
            </a:r>
            <a:r>
              <a:rPr lang="ja-JP" altLang="en-US" sz="1100" dirty="0">
                <a:solidFill>
                  <a:srgbClr val="595959"/>
                </a:solidFill>
                <a:latin typeface="BIZ UDP明朝 Medium" panose="02020500000000000000" pitchFamily="18" charset="-128"/>
                <a:ea typeface="BIZ UDP明朝 Medium" panose="02020500000000000000" pitchFamily="18" charset="-128"/>
              </a:rPr>
              <a:t>の</a:t>
            </a:r>
            <a:r>
              <a:rPr lang="en-US" altLang="ja-JP" sz="1100" dirty="0">
                <a:solidFill>
                  <a:srgbClr val="595959"/>
                </a:solidFill>
                <a:latin typeface="BIZ UDP明朝 Medium" panose="02020500000000000000" pitchFamily="18" charset="-128"/>
                <a:ea typeface="BIZ UDP明朝 Medium" panose="02020500000000000000" pitchFamily="18" charset="-128"/>
              </a:rPr>
              <a:t>PEFC</a:t>
            </a:r>
            <a:r>
              <a:rPr lang="ja-JP" altLang="en-US" sz="563" dirty="0">
                <a:solidFill>
                  <a:srgbClr val="595959"/>
                </a:solidFill>
              </a:rPr>
              <a:t>メンバー国</a:t>
            </a:r>
            <a:endParaRPr lang="en-GB" altLang="ja-JP" sz="563" b="1" dirty="0"/>
          </a:p>
        </p:txBody>
      </p:sp>
      <p:sp>
        <p:nvSpPr>
          <p:cNvPr id="9" name="ZoneTexte 15">
            <a:extLst>
              <a:ext uri="{FF2B5EF4-FFF2-40B4-BE49-F238E27FC236}">
                <a16:creationId xmlns:a16="http://schemas.microsoft.com/office/drawing/2014/main" id="{745509AE-94A6-69EE-166B-122832FDAFB1}"/>
              </a:ext>
            </a:extLst>
          </p:cNvPr>
          <p:cNvSpPr txBox="1"/>
          <p:nvPr/>
        </p:nvSpPr>
        <p:spPr>
          <a:xfrm>
            <a:off x="8061899" y="5009567"/>
            <a:ext cx="1091276" cy="430887"/>
          </a:xfrm>
          <a:prstGeom prst="rect">
            <a:avLst/>
          </a:prstGeom>
          <a:solidFill>
            <a:srgbClr val="FFFFFF"/>
          </a:solidFill>
        </p:spPr>
        <p:txBody>
          <a:bodyPr wrap="square" rtlCol="0">
            <a:spAutoFit/>
          </a:bodyPr>
          <a:lstStyle/>
          <a:p>
            <a:r>
              <a:rPr lang="ja-JP" altLang="en-US" sz="1100" b="1" dirty="0">
                <a:latin typeface="BIZ UDP明朝 Medium" panose="02020500000000000000" pitchFamily="18" charset="-128"/>
                <a:ea typeface="BIZ UDP明朝 Medium" panose="02020500000000000000" pitchFamily="18" charset="-128"/>
              </a:rPr>
              <a:t>ロシアと</a:t>
            </a:r>
            <a:endParaRPr lang="en-US" altLang="ja-JP" sz="1100" b="1" dirty="0">
              <a:latin typeface="BIZ UDP明朝 Medium" panose="02020500000000000000" pitchFamily="18" charset="-128"/>
              <a:ea typeface="BIZ UDP明朝 Medium" panose="02020500000000000000" pitchFamily="18" charset="-128"/>
            </a:endParaRPr>
          </a:p>
          <a:p>
            <a:r>
              <a:rPr lang="ja-JP" altLang="en-US" sz="1100" b="1" dirty="0">
                <a:latin typeface="BIZ UDP明朝 Medium" panose="02020500000000000000" pitchFamily="18" charset="-128"/>
                <a:ea typeface="BIZ UDP明朝 Medium" panose="02020500000000000000" pitchFamily="18" charset="-128"/>
              </a:rPr>
              <a:t>ベラルーシ</a:t>
            </a:r>
            <a:endParaRPr lang="en-GB" altLang="ja-JP" sz="1100" b="1" dirty="0">
              <a:latin typeface="BIZ UDP明朝 Medium" panose="02020500000000000000" pitchFamily="18" charset="-128"/>
              <a:ea typeface="BIZ UDP明朝 Medium" panose="02020500000000000000" pitchFamily="18" charset="-128"/>
            </a:endParaRPr>
          </a:p>
        </p:txBody>
      </p:sp>
      <p:sp>
        <p:nvSpPr>
          <p:cNvPr id="10" name="ZoneTexte 15">
            <a:extLst>
              <a:ext uri="{FF2B5EF4-FFF2-40B4-BE49-F238E27FC236}">
                <a16:creationId xmlns:a16="http://schemas.microsoft.com/office/drawing/2014/main" id="{34AB8EB3-869B-D149-0D59-91662CF0DD40}"/>
              </a:ext>
            </a:extLst>
          </p:cNvPr>
          <p:cNvSpPr txBox="1"/>
          <p:nvPr/>
        </p:nvSpPr>
        <p:spPr>
          <a:xfrm>
            <a:off x="6823492" y="4986278"/>
            <a:ext cx="1193215" cy="517514"/>
          </a:xfrm>
          <a:prstGeom prst="rect">
            <a:avLst/>
          </a:prstGeom>
          <a:solidFill>
            <a:srgbClr val="FFFFFF"/>
          </a:solidFill>
        </p:spPr>
        <p:txBody>
          <a:bodyPr wrap="square" rtlCol="0">
            <a:spAutoFit/>
          </a:bodyPr>
          <a:lstStyle/>
          <a:p>
            <a:r>
              <a:rPr lang="ja-JP" altLang="en-US" sz="1100" dirty="0">
                <a:solidFill>
                  <a:srgbClr val="595959"/>
                </a:solidFill>
                <a:latin typeface="BIZ UDP明朝 Medium" panose="02020500000000000000" pitchFamily="18" charset="-128"/>
                <a:ea typeface="BIZ UDP明朝 Medium" panose="02020500000000000000" pitchFamily="18" charset="-128"/>
              </a:rPr>
              <a:t>制度</a:t>
            </a:r>
            <a:r>
              <a:rPr lang="ja-JP" altLang="en-US" sz="1100" b="1" dirty="0">
                <a:solidFill>
                  <a:srgbClr val="595959"/>
                </a:solidFill>
                <a:latin typeface="BIZ UDP明朝 Medium" panose="02020500000000000000" pitchFamily="18" charset="-128"/>
                <a:ea typeface="BIZ UDP明朝 Medium" panose="02020500000000000000" pitchFamily="18" charset="-128"/>
              </a:rPr>
              <a:t>開発中の国々</a:t>
            </a:r>
            <a:r>
              <a:rPr lang="ja-JP" altLang="en-US" sz="1100" dirty="0">
                <a:solidFill>
                  <a:srgbClr val="595959"/>
                </a:solidFill>
                <a:latin typeface="BIZ UDP明朝 Medium" panose="02020500000000000000" pitchFamily="18" charset="-128"/>
                <a:ea typeface="BIZ UDP明朝 Medium" panose="02020500000000000000" pitchFamily="18" charset="-128"/>
              </a:rPr>
              <a:t>と取組み</a:t>
            </a:r>
            <a:endParaRPr lang="en-US" altLang="ja-JP" sz="1100" dirty="0">
              <a:solidFill>
                <a:srgbClr val="595959"/>
              </a:solidFill>
              <a:latin typeface="BIZ UDP明朝 Medium" panose="02020500000000000000" pitchFamily="18" charset="-128"/>
              <a:ea typeface="BIZ UDP明朝 Medium" panose="02020500000000000000" pitchFamily="18" charset="-128"/>
            </a:endParaRPr>
          </a:p>
          <a:p>
            <a:endParaRPr lang="en-GB" altLang="ja-JP" sz="563" b="1" dirty="0"/>
          </a:p>
        </p:txBody>
      </p:sp>
      <p:sp>
        <p:nvSpPr>
          <p:cNvPr id="11" name="スライド番号プレースホルダー 2">
            <a:extLst>
              <a:ext uri="{FF2B5EF4-FFF2-40B4-BE49-F238E27FC236}">
                <a16:creationId xmlns:a16="http://schemas.microsoft.com/office/drawing/2014/main" id="{A85EFDB1-75D4-AFD7-901C-85D7188C30A2}"/>
              </a:ext>
            </a:extLst>
          </p:cNvPr>
          <p:cNvSpPr txBox="1">
            <a:spLocks/>
          </p:cNvSpPr>
          <p:nvPr/>
        </p:nvSpPr>
        <p:spPr>
          <a:xfrm>
            <a:off x="0" y="6538912"/>
            <a:ext cx="446911" cy="27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733122C9-A0B9-462F-8757-0847AD287B63}" type="slidenum">
              <a:rPr lang="en-US" sz="1200"/>
              <a:pPr algn="ctr"/>
              <a:t>6</a:t>
            </a:fld>
            <a:endParaRPr lang="en-US" sz="1200" dirty="0"/>
          </a:p>
        </p:txBody>
      </p:sp>
      <p:sp>
        <p:nvSpPr>
          <p:cNvPr id="13" name="正方形/長方形 12">
            <a:extLst>
              <a:ext uri="{FF2B5EF4-FFF2-40B4-BE49-F238E27FC236}">
                <a16:creationId xmlns:a16="http://schemas.microsoft.com/office/drawing/2014/main" id="{A16445EB-AAA9-631B-333D-6C05CA44A940}"/>
              </a:ext>
            </a:extLst>
          </p:cNvPr>
          <p:cNvSpPr/>
          <p:nvPr/>
        </p:nvSpPr>
        <p:spPr>
          <a:xfrm>
            <a:off x="8016707" y="5073343"/>
            <a:ext cx="45719" cy="21763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452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32709E09-BC7E-47F2-9B92-AEECC9BFD528}"/>
              </a:ext>
            </a:extLst>
          </p:cNvPr>
          <p:cNvSpPr/>
          <p:nvPr/>
        </p:nvSpPr>
        <p:spPr>
          <a:xfrm>
            <a:off x="9408368" y="5445225"/>
            <a:ext cx="1080120" cy="1261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6A4171CE-80A2-4653-A6D9-9C2AEF2CF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154" y="5081879"/>
            <a:ext cx="926905" cy="1229205"/>
          </a:xfrm>
          <a:prstGeom prst="rect">
            <a:avLst/>
          </a:prstGeom>
        </p:spPr>
      </p:pic>
      <p:sp>
        <p:nvSpPr>
          <p:cNvPr id="192514" name="Text Box 2"/>
          <p:cNvSpPr txBox="1">
            <a:spLocks noChangeArrowheads="1"/>
          </p:cNvSpPr>
          <p:nvPr/>
        </p:nvSpPr>
        <p:spPr bwMode="auto">
          <a:xfrm>
            <a:off x="2715943" y="456394"/>
            <a:ext cx="6613220" cy="55399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Geneva"/>
                <a:cs typeface="Geneva"/>
              </a:defRPr>
            </a:lvl1pPr>
            <a:lvl2pPr marL="1428750" eaLnBrk="0" hangingPunct="0">
              <a:defRPr>
                <a:solidFill>
                  <a:schemeClr val="tx1"/>
                </a:solidFill>
                <a:latin typeface="Arial" panose="020B0604020202020204" pitchFamily="34" charset="0"/>
                <a:ea typeface="Geneva"/>
                <a:cs typeface="Geneva"/>
              </a:defRPr>
            </a:lvl2pPr>
            <a:lvl3pPr marL="1619250" eaLnBrk="0" hangingPunct="0">
              <a:defRPr>
                <a:solidFill>
                  <a:schemeClr val="tx1"/>
                </a:solidFill>
                <a:latin typeface="Arial" panose="020B0604020202020204" pitchFamily="34" charset="0"/>
                <a:ea typeface="Geneva"/>
                <a:cs typeface="Geneva"/>
              </a:defRPr>
            </a:lvl3pPr>
            <a:lvl4pPr marL="1809750" eaLnBrk="0" hangingPunct="0">
              <a:defRPr>
                <a:solidFill>
                  <a:schemeClr val="tx1"/>
                </a:solidFill>
                <a:latin typeface="Arial" panose="020B0604020202020204" pitchFamily="34" charset="0"/>
                <a:ea typeface="Geneva"/>
                <a:cs typeface="Geneva"/>
              </a:defRPr>
            </a:lvl4pPr>
            <a:lvl5pPr marL="2000250" eaLnBrk="0" hangingPunct="0">
              <a:defRPr>
                <a:solidFill>
                  <a:schemeClr val="tx1"/>
                </a:solidFill>
                <a:latin typeface="Arial" panose="020B0604020202020204" pitchFamily="34" charset="0"/>
                <a:ea typeface="Geneva"/>
                <a:cs typeface="Geneva"/>
              </a:defRPr>
            </a:lvl5pPr>
            <a:lvl6pPr marL="2457450" eaLnBrk="0" fontAlgn="base" hangingPunct="0">
              <a:spcBef>
                <a:spcPct val="0"/>
              </a:spcBef>
              <a:spcAft>
                <a:spcPct val="0"/>
              </a:spcAft>
              <a:defRPr>
                <a:solidFill>
                  <a:schemeClr val="tx1"/>
                </a:solidFill>
                <a:latin typeface="Arial" panose="020B0604020202020204" pitchFamily="34" charset="0"/>
                <a:ea typeface="Geneva"/>
                <a:cs typeface="Geneva"/>
              </a:defRPr>
            </a:lvl6pPr>
            <a:lvl7pPr marL="2914650" eaLnBrk="0" fontAlgn="base" hangingPunct="0">
              <a:spcBef>
                <a:spcPct val="0"/>
              </a:spcBef>
              <a:spcAft>
                <a:spcPct val="0"/>
              </a:spcAft>
              <a:defRPr>
                <a:solidFill>
                  <a:schemeClr val="tx1"/>
                </a:solidFill>
                <a:latin typeface="Arial" panose="020B0604020202020204" pitchFamily="34" charset="0"/>
                <a:ea typeface="Geneva"/>
                <a:cs typeface="Geneva"/>
              </a:defRPr>
            </a:lvl7pPr>
            <a:lvl8pPr marL="3371850" eaLnBrk="0" fontAlgn="base" hangingPunct="0">
              <a:spcBef>
                <a:spcPct val="0"/>
              </a:spcBef>
              <a:spcAft>
                <a:spcPct val="0"/>
              </a:spcAft>
              <a:defRPr>
                <a:solidFill>
                  <a:schemeClr val="tx1"/>
                </a:solidFill>
                <a:latin typeface="Arial" panose="020B0604020202020204" pitchFamily="34" charset="0"/>
                <a:ea typeface="Geneva"/>
                <a:cs typeface="Geneva"/>
              </a:defRPr>
            </a:lvl8pPr>
            <a:lvl9pPr marL="3829050" eaLnBrk="0" fontAlgn="base" hangingPunct="0">
              <a:spcBef>
                <a:spcPct val="0"/>
              </a:spcBef>
              <a:spcAft>
                <a:spcPct val="0"/>
              </a:spcAft>
              <a:defRPr>
                <a:solidFill>
                  <a:schemeClr val="tx1"/>
                </a:solidFill>
                <a:latin typeface="Arial" panose="020B0604020202020204" pitchFamily="34" charset="0"/>
                <a:ea typeface="Geneva"/>
                <a:cs typeface="Geneva"/>
              </a:defRPr>
            </a:lvl9pPr>
          </a:lstStyle>
          <a:p>
            <a:pPr eaLnBrk="1" hangingPunct="1">
              <a:spcBef>
                <a:spcPct val="50000"/>
              </a:spcBef>
              <a:defRPr/>
            </a:pPr>
            <a:r>
              <a:rPr lang="en-US" altLang="ja-JP" sz="3000" b="1" dirty="0">
                <a:solidFill>
                  <a:schemeClr val="accent1"/>
                </a:solidFill>
                <a:latin typeface="BIZ UDP明朝 Medium" panose="02020500000000000000" pitchFamily="18" charset="-128"/>
                <a:ea typeface="BIZ UDP明朝 Medium" panose="02020500000000000000" pitchFamily="18" charset="-128"/>
              </a:rPr>
              <a:t>PEFC</a:t>
            </a:r>
            <a:r>
              <a:rPr lang="ja-JP" altLang="en-US" sz="3000" b="1" dirty="0">
                <a:solidFill>
                  <a:schemeClr val="accent1"/>
                </a:solidFill>
                <a:latin typeface="BIZ UDP明朝 Medium" panose="02020500000000000000" pitchFamily="18" charset="-128"/>
                <a:ea typeface="BIZ UDP明朝 Medium" panose="02020500000000000000" pitchFamily="18" charset="-128"/>
              </a:rPr>
              <a:t>の特長：</a:t>
            </a:r>
            <a:r>
              <a:rPr lang="en-US" altLang="ja-JP" sz="3000" b="1" dirty="0">
                <a:solidFill>
                  <a:schemeClr val="accent1"/>
                </a:solidFill>
                <a:latin typeface="BIZ UDP明朝 Medium" panose="02020500000000000000" pitchFamily="18" charset="-128"/>
                <a:ea typeface="BIZ UDP明朝 Medium" panose="02020500000000000000" pitchFamily="18" charset="-128"/>
              </a:rPr>
              <a:t>(</a:t>
            </a:r>
            <a:r>
              <a:rPr lang="ja-JP" altLang="en-US" sz="3000" b="1" dirty="0">
                <a:solidFill>
                  <a:schemeClr val="accent1"/>
                </a:solidFill>
                <a:latin typeface="BIZ UDP明朝 Medium" panose="02020500000000000000" pitchFamily="18" charset="-128"/>
                <a:ea typeface="BIZ UDP明朝 Medium" panose="02020500000000000000" pitchFamily="18" charset="-128"/>
              </a:rPr>
              <a:t>相互</a:t>
            </a:r>
            <a:r>
              <a:rPr lang="en-US" altLang="ja-JP" sz="3000" b="1" dirty="0">
                <a:solidFill>
                  <a:schemeClr val="accent1"/>
                </a:solidFill>
                <a:latin typeface="BIZ UDP明朝 Medium" panose="02020500000000000000" pitchFamily="18" charset="-128"/>
                <a:ea typeface="BIZ UDP明朝 Medium" panose="02020500000000000000" pitchFamily="18" charset="-128"/>
              </a:rPr>
              <a:t>)</a:t>
            </a:r>
            <a:r>
              <a:rPr lang="ja-JP" altLang="en-GB" sz="3000" b="1" dirty="0">
                <a:solidFill>
                  <a:schemeClr val="accent1"/>
                </a:solidFill>
                <a:latin typeface="BIZ UDP明朝 Medium" panose="02020500000000000000" pitchFamily="18" charset="-128"/>
                <a:ea typeface="BIZ UDP明朝 Medium" panose="02020500000000000000" pitchFamily="18" charset="-128"/>
              </a:rPr>
              <a:t>承認</a:t>
            </a:r>
            <a:r>
              <a:rPr lang="ja-JP" altLang="en-US" sz="3000" b="1" dirty="0">
                <a:solidFill>
                  <a:schemeClr val="accent1"/>
                </a:solidFill>
                <a:latin typeface="BIZ UDP明朝 Medium" panose="02020500000000000000" pitchFamily="18" charset="-128"/>
                <a:ea typeface="BIZ UDP明朝 Medium" panose="02020500000000000000" pitchFamily="18" charset="-128"/>
              </a:rPr>
              <a:t>の仕組み</a:t>
            </a:r>
            <a:endParaRPr lang="ja-JP" altLang="en-GB" sz="3000" b="1" dirty="0">
              <a:solidFill>
                <a:schemeClr val="accent1"/>
              </a:solidFill>
              <a:latin typeface="BIZ UDP明朝 Medium" panose="02020500000000000000" pitchFamily="18" charset="-128"/>
              <a:ea typeface="BIZ UDP明朝 Medium" panose="02020500000000000000" pitchFamily="18" charset="-128"/>
            </a:endParaRPr>
          </a:p>
        </p:txBody>
      </p:sp>
      <p:sp>
        <p:nvSpPr>
          <p:cNvPr id="18436" name="Rectangle 4"/>
          <p:cNvSpPr>
            <a:spLocks noChangeArrowheads="1"/>
          </p:cNvSpPr>
          <p:nvPr/>
        </p:nvSpPr>
        <p:spPr bwMode="auto">
          <a:xfrm>
            <a:off x="2877533" y="4474348"/>
            <a:ext cx="533400" cy="142338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endParaRPr lang="ja-JP" altLang="en-US"/>
          </a:p>
        </p:txBody>
      </p:sp>
      <p:sp>
        <p:nvSpPr>
          <p:cNvPr id="18437" name="Rectangle 5"/>
          <p:cNvSpPr>
            <a:spLocks noChangeArrowheads="1"/>
          </p:cNvSpPr>
          <p:nvPr/>
        </p:nvSpPr>
        <p:spPr bwMode="auto">
          <a:xfrm>
            <a:off x="4873966" y="4880733"/>
            <a:ext cx="533400" cy="1027112"/>
          </a:xfrm>
          <a:prstGeom prst="rect">
            <a:avLst/>
          </a:prstGeom>
          <a:solidFill>
            <a:srgbClr val="7ED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endParaRPr lang="ja-JP" altLang="en-US"/>
          </a:p>
        </p:txBody>
      </p:sp>
      <p:sp>
        <p:nvSpPr>
          <p:cNvPr id="18439" name="Rectangle 7"/>
          <p:cNvSpPr>
            <a:spLocks noChangeArrowheads="1"/>
          </p:cNvSpPr>
          <p:nvPr/>
        </p:nvSpPr>
        <p:spPr bwMode="auto">
          <a:xfrm>
            <a:off x="3738839" y="4046711"/>
            <a:ext cx="533400" cy="1851025"/>
          </a:xfrm>
          <a:prstGeom prst="rect">
            <a:avLst/>
          </a:prstGeom>
          <a:solidFill>
            <a:srgbClr val="CCFFCC"/>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endParaRPr lang="ja-JP" altLang="en-US"/>
          </a:p>
        </p:txBody>
      </p:sp>
      <p:sp>
        <p:nvSpPr>
          <p:cNvPr id="18440" name="Rectangle 8"/>
          <p:cNvSpPr>
            <a:spLocks noChangeArrowheads="1"/>
          </p:cNvSpPr>
          <p:nvPr/>
        </p:nvSpPr>
        <p:spPr bwMode="auto">
          <a:xfrm>
            <a:off x="2282189" y="4762350"/>
            <a:ext cx="5795689" cy="64919"/>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endParaRPr lang="ja-JP" altLang="en-US"/>
          </a:p>
        </p:txBody>
      </p:sp>
      <p:sp>
        <p:nvSpPr>
          <p:cNvPr id="18441" name="Text Box 9"/>
          <p:cNvSpPr txBox="1">
            <a:spLocks noChangeArrowheads="1"/>
          </p:cNvSpPr>
          <p:nvPr/>
        </p:nvSpPr>
        <p:spPr bwMode="auto">
          <a:xfrm>
            <a:off x="6022553" y="4079320"/>
            <a:ext cx="2055324" cy="1077218"/>
          </a:xfrm>
          <a:prstGeom prst="rect">
            <a:avLst/>
          </a:prstGeom>
          <a:noFill/>
          <a:ln>
            <a:noFill/>
          </a:ln>
          <a:effectLst/>
          <a:extLst>
            <a:ext uri="{909E8E84-426E-40DD-AFC4-6F175D3DCCD1}">
              <a14:hiddenFill xmlns:a14="http://schemas.microsoft.com/office/drawing/2010/main">
                <a:solidFill>
                  <a:srgbClr val="DBFDEB"/>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spcBef>
                <a:spcPct val="50000"/>
              </a:spcBef>
            </a:pPr>
            <a:r>
              <a:rPr lang="en-US" altLang="ja-JP" sz="1600" b="1" dirty="0">
                <a:latin typeface="BIZ UDP明朝 Medium" panose="02020500000000000000" pitchFamily="18" charset="-128"/>
                <a:ea typeface="BIZ UDP明朝 Medium" panose="02020500000000000000" pitchFamily="18" charset="-128"/>
              </a:rPr>
              <a:t>PEFC</a:t>
            </a:r>
            <a:r>
              <a:rPr lang="ja-JP" altLang="en-US" sz="1600" b="1" dirty="0">
                <a:latin typeface="BIZ UDP明朝 Medium" panose="02020500000000000000" pitchFamily="18" charset="-128"/>
                <a:ea typeface="BIZ UDP明朝 Medium" panose="02020500000000000000" pitchFamily="18" charset="-128"/>
              </a:rPr>
              <a:t>が求める</a:t>
            </a:r>
            <a:endParaRPr lang="en-US" altLang="ja-JP" sz="1600" b="1" dirty="0">
              <a:latin typeface="BIZ UDP明朝 Medium" panose="02020500000000000000" pitchFamily="18" charset="-128"/>
              <a:ea typeface="BIZ UDP明朝 Medium" panose="02020500000000000000" pitchFamily="18" charset="-128"/>
            </a:endParaRPr>
          </a:p>
          <a:p>
            <a:pPr>
              <a:spcBef>
                <a:spcPct val="50000"/>
              </a:spcBef>
            </a:pPr>
            <a:r>
              <a:rPr lang="ja-JP" altLang="en-US" sz="1600" b="1" dirty="0">
                <a:latin typeface="BIZ UDP明朝 Medium" panose="02020500000000000000" pitchFamily="18" charset="-128"/>
                <a:ea typeface="BIZ UDP明朝 Medium" panose="02020500000000000000" pitchFamily="18" charset="-128"/>
              </a:rPr>
              <a:t>国際的な基準</a:t>
            </a:r>
            <a:endParaRPr lang="ja-JP" altLang="en-GB" sz="1600" b="1" dirty="0">
              <a:latin typeface="BIZ UDP明朝 Medium" panose="02020500000000000000" pitchFamily="18" charset="-128"/>
              <a:ea typeface="BIZ UDP明朝 Medium" panose="02020500000000000000" pitchFamily="18" charset="-128"/>
            </a:endParaRPr>
          </a:p>
          <a:p>
            <a:pPr>
              <a:spcBef>
                <a:spcPct val="50000"/>
              </a:spcBef>
            </a:pPr>
            <a:r>
              <a:rPr lang="ja-JP" altLang="en-GB" sz="1600" b="1" dirty="0">
                <a:latin typeface="BIZ UDP明朝 Medium" panose="02020500000000000000" pitchFamily="18" charset="-128"/>
                <a:ea typeface="BIZ UDP明朝 Medium" panose="02020500000000000000" pitchFamily="18" charset="-128"/>
              </a:rPr>
              <a:t>共通レベル要求事項</a:t>
            </a:r>
          </a:p>
        </p:txBody>
      </p:sp>
      <p:sp>
        <p:nvSpPr>
          <p:cNvPr id="18442" name="AutoShape 10"/>
          <p:cNvSpPr>
            <a:spLocks noChangeArrowheads="1"/>
          </p:cNvSpPr>
          <p:nvPr/>
        </p:nvSpPr>
        <p:spPr bwMode="auto">
          <a:xfrm>
            <a:off x="5687082" y="4457549"/>
            <a:ext cx="228600" cy="381000"/>
          </a:xfrm>
          <a:prstGeom prst="upArrow">
            <a:avLst>
              <a:gd name="adj1" fmla="val 50000"/>
              <a:gd name="adj2" fmla="val 41667"/>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endParaRPr lang="ja-JP" altLang="en-US"/>
          </a:p>
        </p:txBody>
      </p:sp>
      <p:sp>
        <p:nvSpPr>
          <p:cNvPr id="18443" name="Text Box 11"/>
          <p:cNvSpPr txBox="1">
            <a:spLocks noChangeArrowheads="1"/>
          </p:cNvSpPr>
          <p:nvPr/>
        </p:nvSpPr>
        <p:spPr bwMode="auto">
          <a:xfrm>
            <a:off x="2964207" y="4830935"/>
            <a:ext cx="381000" cy="10668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lgn="ctr">
              <a:spcBef>
                <a:spcPct val="50000"/>
              </a:spcBef>
            </a:pPr>
            <a:r>
              <a:rPr lang="ja-JP" altLang="en-GB" sz="2000" b="1" dirty="0">
                <a:solidFill>
                  <a:schemeClr val="bg1"/>
                </a:solidFill>
                <a:ea typeface="ＭＳ Ｐゴシック" panose="020B0600070205080204" pitchFamily="50" charset="-128"/>
              </a:rPr>
              <a:t>規格</a:t>
            </a:r>
          </a:p>
          <a:p>
            <a:pPr algn="ctr">
              <a:spcBef>
                <a:spcPct val="50000"/>
              </a:spcBef>
            </a:pPr>
            <a:r>
              <a:rPr lang="ja-JP" altLang="en-GB" sz="2000" b="1" dirty="0">
                <a:solidFill>
                  <a:schemeClr val="bg1"/>
                </a:solidFill>
                <a:ea typeface="ＭＳ Ｐゴシック" panose="020B0600070205080204" pitchFamily="50" charset="-128"/>
              </a:rPr>
              <a:t>Ａ</a:t>
            </a:r>
            <a:endParaRPr lang="en-GB" altLang="ja-JP" sz="2000" b="1" dirty="0">
              <a:solidFill>
                <a:schemeClr val="bg1"/>
              </a:solidFill>
              <a:ea typeface="ＭＳ Ｐゴシック" panose="020B0600070205080204" pitchFamily="50" charset="-128"/>
            </a:endParaRPr>
          </a:p>
        </p:txBody>
      </p:sp>
      <p:sp>
        <p:nvSpPr>
          <p:cNvPr id="18444" name="Text Box 12"/>
          <p:cNvSpPr txBox="1">
            <a:spLocks noChangeArrowheads="1"/>
          </p:cNvSpPr>
          <p:nvPr/>
        </p:nvSpPr>
        <p:spPr bwMode="auto">
          <a:xfrm>
            <a:off x="3827434" y="4847632"/>
            <a:ext cx="381000" cy="10668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lgn="ctr">
              <a:spcBef>
                <a:spcPct val="50000"/>
              </a:spcBef>
            </a:pPr>
            <a:r>
              <a:rPr lang="ja-JP" altLang="en-GB" sz="2000" b="1" dirty="0">
                <a:solidFill>
                  <a:srgbClr val="006600"/>
                </a:solidFill>
                <a:ea typeface="ＭＳ Ｐゴシック" panose="020B0600070205080204" pitchFamily="50" charset="-128"/>
              </a:rPr>
              <a:t>規格</a:t>
            </a:r>
          </a:p>
          <a:p>
            <a:pPr algn="ctr">
              <a:spcBef>
                <a:spcPct val="50000"/>
              </a:spcBef>
            </a:pPr>
            <a:r>
              <a:rPr lang="ja-JP" altLang="en-GB" sz="2000" b="1" dirty="0">
                <a:solidFill>
                  <a:srgbClr val="006600"/>
                </a:solidFill>
                <a:ea typeface="ＭＳ Ｐゴシック" panose="020B0600070205080204" pitchFamily="50" charset="-128"/>
              </a:rPr>
              <a:t>Ｂ</a:t>
            </a:r>
          </a:p>
        </p:txBody>
      </p:sp>
      <p:sp>
        <p:nvSpPr>
          <p:cNvPr id="18445" name="Text Box 13"/>
          <p:cNvSpPr txBox="1">
            <a:spLocks noChangeArrowheads="1"/>
          </p:cNvSpPr>
          <p:nvPr/>
        </p:nvSpPr>
        <p:spPr bwMode="auto">
          <a:xfrm>
            <a:off x="4171549" y="4801589"/>
            <a:ext cx="381000" cy="10668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lgn="ctr">
              <a:spcBef>
                <a:spcPct val="50000"/>
              </a:spcBef>
            </a:pPr>
            <a:r>
              <a:rPr lang="ja-JP" altLang="en-GB" sz="2000" b="1" dirty="0">
                <a:solidFill>
                  <a:schemeClr val="bg1"/>
                </a:solidFill>
                <a:ea typeface="ＭＳ Ｐゴシック" panose="020B0600070205080204" pitchFamily="50" charset="-128"/>
              </a:rPr>
              <a:t>規格</a:t>
            </a:r>
          </a:p>
          <a:p>
            <a:pPr algn="ctr">
              <a:spcBef>
                <a:spcPct val="50000"/>
              </a:spcBef>
            </a:pPr>
            <a:r>
              <a:rPr lang="ja-JP" altLang="en-GB" sz="2000" b="1" dirty="0">
                <a:solidFill>
                  <a:schemeClr val="bg1"/>
                </a:solidFill>
                <a:ea typeface="ＭＳ Ｐゴシック" panose="020B0600070205080204" pitchFamily="50" charset="-128"/>
              </a:rPr>
              <a:t>Ｃ</a:t>
            </a:r>
          </a:p>
        </p:txBody>
      </p:sp>
      <p:sp>
        <p:nvSpPr>
          <p:cNvPr id="18446" name="Text Box 14"/>
          <p:cNvSpPr txBox="1">
            <a:spLocks noChangeArrowheads="1"/>
          </p:cNvSpPr>
          <p:nvPr/>
        </p:nvSpPr>
        <p:spPr bwMode="auto">
          <a:xfrm>
            <a:off x="4980599" y="4880626"/>
            <a:ext cx="361950" cy="1077218"/>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lgn="ctr">
              <a:spcBef>
                <a:spcPct val="50000"/>
              </a:spcBef>
            </a:pPr>
            <a:r>
              <a:rPr lang="ja-JP" altLang="en-GB" sz="2000" b="1" dirty="0">
                <a:solidFill>
                  <a:schemeClr val="bg1"/>
                </a:solidFill>
                <a:ea typeface="ＭＳ Ｐゴシック" panose="020B0600070205080204" pitchFamily="50" charset="-128"/>
              </a:rPr>
              <a:t>規格　</a:t>
            </a:r>
          </a:p>
          <a:p>
            <a:pPr algn="ctr">
              <a:spcBef>
                <a:spcPct val="50000"/>
              </a:spcBef>
            </a:pPr>
            <a:r>
              <a:rPr lang="en-US" altLang="ja-JP" sz="2000" b="1" dirty="0">
                <a:solidFill>
                  <a:schemeClr val="bg1"/>
                </a:solidFill>
                <a:ea typeface="ＭＳ Ｐゴシック" panose="020B0600070205080204" pitchFamily="50" charset="-128"/>
              </a:rPr>
              <a:t>C</a:t>
            </a:r>
            <a:endParaRPr lang="ja-JP" altLang="en-GB" sz="2000" b="1" dirty="0">
              <a:solidFill>
                <a:schemeClr val="bg1"/>
              </a:solidFill>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AE6C2A5E-52FD-4BF6-ADEB-882EFDE872B7}"/>
              </a:ext>
            </a:extLst>
          </p:cNvPr>
          <p:cNvSpPr/>
          <p:nvPr/>
        </p:nvSpPr>
        <p:spPr>
          <a:xfrm>
            <a:off x="2826322" y="4030764"/>
            <a:ext cx="609462" cy="369332"/>
          </a:xfrm>
          <a:prstGeom prst="rect">
            <a:avLst/>
          </a:prstGeom>
        </p:spPr>
        <p:txBody>
          <a:bodyPr wrap="none">
            <a:spAutoFit/>
          </a:bodyPr>
          <a:lstStyle/>
          <a:p>
            <a:pPr algn="ctr">
              <a:spcBef>
                <a:spcPct val="50000"/>
              </a:spcBef>
            </a:pPr>
            <a:r>
              <a:rPr lang="en-US" altLang="ja-JP" b="1" dirty="0">
                <a:solidFill>
                  <a:schemeClr val="accent2"/>
                </a:solidFill>
                <a:latin typeface="BIZ UDP明朝 Medium" panose="02020500000000000000" pitchFamily="18" charset="-128"/>
                <a:ea typeface="BIZ UDP明朝 Medium" panose="02020500000000000000" pitchFamily="18" charset="-128"/>
              </a:rPr>
              <a:t>A</a:t>
            </a:r>
            <a:r>
              <a:rPr lang="ja-JP" altLang="en-US" b="1" dirty="0">
                <a:solidFill>
                  <a:schemeClr val="accent2"/>
                </a:solidFill>
                <a:latin typeface="BIZ UDP明朝 Medium" panose="02020500000000000000" pitchFamily="18" charset="-128"/>
                <a:ea typeface="BIZ UDP明朝 Medium" panose="02020500000000000000" pitchFamily="18" charset="-128"/>
              </a:rPr>
              <a:t>国</a:t>
            </a:r>
            <a:endParaRPr lang="en-GB" altLang="ja-JP" b="1" dirty="0">
              <a:solidFill>
                <a:schemeClr val="accent2"/>
              </a:solidFill>
              <a:latin typeface="BIZ UDP明朝 Medium" panose="02020500000000000000" pitchFamily="18" charset="-128"/>
              <a:ea typeface="BIZ UDP明朝 Medium" panose="02020500000000000000" pitchFamily="18" charset="-128"/>
            </a:endParaRPr>
          </a:p>
        </p:txBody>
      </p:sp>
      <p:sp>
        <p:nvSpPr>
          <p:cNvPr id="22" name="正方形/長方形 21">
            <a:extLst>
              <a:ext uri="{FF2B5EF4-FFF2-40B4-BE49-F238E27FC236}">
                <a16:creationId xmlns:a16="http://schemas.microsoft.com/office/drawing/2014/main" id="{E2CCEE42-9204-44CB-B869-EA7C5DB4180C}"/>
              </a:ext>
            </a:extLst>
          </p:cNvPr>
          <p:cNvSpPr/>
          <p:nvPr/>
        </p:nvSpPr>
        <p:spPr>
          <a:xfrm>
            <a:off x="3698477" y="3623987"/>
            <a:ext cx="587020" cy="369332"/>
          </a:xfrm>
          <a:prstGeom prst="rect">
            <a:avLst/>
          </a:prstGeom>
        </p:spPr>
        <p:txBody>
          <a:bodyPr wrap="none">
            <a:spAutoFit/>
          </a:bodyPr>
          <a:lstStyle/>
          <a:p>
            <a:pPr algn="ctr">
              <a:spcBef>
                <a:spcPct val="50000"/>
              </a:spcBef>
            </a:pPr>
            <a:r>
              <a:rPr lang="en-US" altLang="ja-JP" b="1" dirty="0">
                <a:solidFill>
                  <a:schemeClr val="accent2">
                    <a:lumMod val="75000"/>
                    <a:lumOff val="25000"/>
                  </a:schemeClr>
                </a:solidFill>
                <a:latin typeface="BIZ UDP明朝 Medium" panose="02020500000000000000" pitchFamily="18" charset="-128"/>
                <a:ea typeface="BIZ UDP明朝 Medium" panose="02020500000000000000" pitchFamily="18" charset="-128"/>
              </a:rPr>
              <a:t>B</a:t>
            </a:r>
            <a:r>
              <a:rPr lang="ja-JP" altLang="en-US" b="1" dirty="0">
                <a:solidFill>
                  <a:schemeClr val="accent2">
                    <a:lumMod val="75000"/>
                    <a:lumOff val="25000"/>
                  </a:schemeClr>
                </a:solidFill>
                <a:latin typeface="BIZ UDP明朝 Medium" panose="02020500000000000000" pitchFamily="18" charset="-128"/>
                <a:ea typeface="BIZ UDP明朝 Medium" panose="02020500000000000000" pitchFamily="18" charset="-128"/>
              </a:rPr>
              <a:t>国</a:t>
            </a:r>
            <a:endParaRPr lang="en-GB" altLang="ja-JP" b="1" dirty="0">
              <a:solidFill>
                <a:schemeClr val="accent2">
                  <a:lumMod val="75000"/>
                  <a:lumOff val="25000"/>
                </a:schemeClr>
              </a:solidFill>
              <a:latin typeface="BIZ UDP明朝 Medium" panose="02020500000000000000" pitchFamily="18" charset="-128"/>
              <a:ea typeface="BIZ UDP明朝 Medium" panose="02020500000000000000" pitchFamily="18" charset="-128"/>
            </a:endParaRPr>
          </a:p>
        </p:txBody>
      </p:sp>
      <p:sp>
        <p:nvSpPr>
          <p:cNvPr id="24" name="正方形/長方形 23">
            <a:extLst>
              <a:ext uri="{FF2B5EF4-FFF2-40B4-BE49-F238E27FC236}">
                <a16:creationId xmlns:a16="http://schemas.microsoft.com/office/drawing/2014/main" id="{99B0DB8A-7805-4141-9DE4-EC3A859D730C}"/>
              </a:ext>
            </a:extLst>
          </p:cNvPr>
          <p:cNvSpPr/>
          <p:nvPr/>
        </p:nvSpPr>
        <p:spPr>
          <a:xfrm>
            <a:off x="4841906" y="4336931"/>
            <a:ext cx="603050" cy="369332"/>
          </a:xfrm>
          <a:prstGeom prst="rect">
            <a:avLst/>
          </a:prstGeom>
        </p:spPr>
        <p:txBody>
          <a:bodyPr wrap="none">
            <a:spAutoFit/>
          </a:bodyPr>
          <a:lstStyle/>
          <a:p>
            <a:pPr algn="ctr">
              <a:spcBef>
                <a:spcPct val="50000"/>
              </a:spcBef>
            </a:pPr>
            <a:r>
              <a:rPr lang="en-US" altLang="ja-JP" b="1" dirty="0">
                <a:solidFill>
                  <a:schemeClr val="accent2">
                    <a:lumMod val="50000"/>
                    <a:lumOff val="50000"/>
                  </a:schemeClr>
                </a:solidFill>
                <a:latin typeface="BIZ UDP明朝 Medium" panose="02020500000000000000" pitchFamily="18" charset="-128"/>
                <a:ea typeface="BIZ UDP明朝 Medium" panose="02020500000000000000" pitchFamily="18" charset="-128"/>
              </a:rPr>
              <a:t>C</a:t>
            </a:r>
            <a:r>
              <a:rPr lang="ja-JP" altLang="en-US" b="1" dirty="0">
                <a:solidFill>
                  <a:schemeClr val="accent2">
                    <a:lumMod val="50000"/>
                    <a:lumOff val="50000"/>
                  </a:schemeClr>
                </a:solidFill>
                <a:latin typeface="BIZ UDP明朝 Medium" panose="02020500000000000000" pitchFamily="18" charset="-128"/>
                <a:ea typeface="BIZ UDP明朝 Medium" panose="02020500000000000000" pitchFamily="18" charset="-128"/>
              </a:rPr>
              <a:t>国</a:t>
            </a:r>
            <a:endParaRPr lang="en-GB" altLang="ja-JP" b="1" dirty="0">
              <a:solidFill>
                <a:schemeClr val="accent2">
                  <a:lumMod val="50000"/>
                  <a:lumOff val="50000"/>
                </a:schemeClr>
              </a:solidFill>
              <a:latin typeface="BIZ UDP明朝 Medium" panose="02020500000000000000" pitchFamily="18" charset="-128"/>
              <a:ea typeface="BIZ UDP明朝 Medium" panose="02020500000000000000" pitchFamily="18" charset="-128"/>
            </a:endParaRPr>
          </a:p>
        </p:txBody>
      </p:sp>
      <p:sp>
        <p:nvSpPr>
          <p:cNvPr id="26" name="Espace réservé du numéro de diapositive 2">
            <a:extLst>
              <a:ext uri="{FF2B5EF4-FFF2-40B4-BE49-F238E27FC236}">
                <a16:creationId xmlns:a16="http://schemas.microsoft.com/office/drawing/2014/main" id="{D747B9C8-99D3-4851-A47F-DEFA36712B15}"/>
              </a:ext>
            </a:extLst>
          </p:cNvPr>
          <p:cNvSpPr txBox="1">
            <a:spLocks/>
          </p:cNvSpPr>
          <p:nvPr/>
        </p:nvSpPr>
        <p:spPr bwMode="gray">
          <a:xfrm>
            <a:off x="7912" y="6515756"/>
            <a:ext cx="457200" cy="360000"/>
          </a:xfrm>
          <a:prstGeom prst="rect">
            <a:avLst/>
          </a:prstGeom>
        </p:spPr>
        <p:txBody>
          <a:bodyPr vert="horz" lIns="0" tIns="21600" rIns="0" bIns="0" rtlCol="0" anchor="t" anchorCtr="0">
            <a:noAutofit/>
          </a:bodyPr>
          <a:lstStyle>
            <a:defPPr>
              <a:defRPr lang="fr-FR"/>
            </a:defPPr>
            <a:lvl1pPr marL="0" algn="r" defTabSz="914400" rtl="0" eaLnBrk="1" latinLnBrk="0" hangingPunct="1">
              <a:defRPr sz="900" b="1" kern="1200">
                <a:solidFill>
                  <a:schemeClr val="tx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33122C9-A0B9-462F-8757-0847AD287B63}" type="slidenum">
              <a:rPr lang="en-US" sz="1200" b="0">
                <a:latin typeface="Arial" panose="020B0604020202020204" pitchFamily="34" charset="0"/>
                <a:cs typeface="Arial" panose="020B0604020202020204" pitchFamily="34" charset="0"/>
              </a:rPr>
              <a:pPr algn="ctr"/>
              <a:t>7</a:t>
            </a:fld>
            <a:endParaRPr lang="en-US" sz="1200" b="0" dirty="0">
              <a:latin typeface="Arial" panose="020B0604020202020204" pitchFamily="34" charset="0"/>
              <a:cs typeface="Arial" panose="020B0604020202020204" pitchFamily="34" charset="0"/>
            </a:endParaRPr>
          </a:p>
        </p:txBody>
      </p:sp>
      <p:sp>
        <p:nvSpPr>
          <p:cNvPr id="4" name="矢印: 右 3">
            <a:extLst>
              <a:ext uri="{FF2B5EF4-FFF2-40B4-BE49-F238E27FC236}">
                <a16:creationId xmlns:a16="http://schemas.microsoft.com/office/drawing/2014/main" id="{95377ED5-B582-406C-B35F-C7DFF3085EB1}"/>
              </a:ext>
            </a:extLst>
          </p:cNvPr>
          <p:cNvSpPr/>
          <p:nvPr/>
        </p:nvSpPr>
        <p:spPr>
          <a:xfrm>
            <a:off x="2248783" y="2735933"/>
            <a:ext cx="266700" cy="201536"/>
          </a:xfrm>
          <a:prstGeom prst="rightArrow">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中かっこ 4">
            <a:extLst>
              <a:ext uri="{FF2B5EF4-FFF2-40B4-BE49-F238E27FC236}">
                <a16:creationId xmlns:a16="http://schemas.microsoft.com/office/drawing/2014/main" id="{8A482931-E3CB-AA4A-0A4F-2CAB977E69A8}"/>
              </a:ext>
            </a:extLst>
          </p:cNvPr>
          <p:cNvSpPr/>
          <p:nvPr/>
        </p:nvSpPr>
        <p:spPr>
          <a:xfrm rot="16200000">
            <a:off x="3416207" y="4917018"/>
            <a:ext cx="227696" cy="2295844"/>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Text Box 9">
            <a:extLst>
              <a:ext uri="{FF2B5EF4-FFF2-40B4-BE49-F238E27FC236}">
                <a16:creationId xmlns:a16="http://schemas.microsoft.com/office/drawing/2014/main" id="{58CE0554-A4F2-4882-E87F-F59481939AB7}"/>
              </a:ext>
            </a:extLst>
          </p:cNvPr>
          <p:cNvSpPr txBox="1">
            <a:spLocks noChangeArrowheads="1"/>
          </p:cNvSpPr>
          <p:nvPr/>
        </p:nvSpPr>
        <p:spPr bwMode="auto">
          <a:xfrm>
            <a:off x="2842035" y="6209240"/>
            <a:ext cx="2055323" cy="307777"/>
          </a:xfrm>
          <a:prstGeom prst="rect">
            <a:avLst/>
          </a:prstGeom>
          <a:noFill/>
          <a:ln>
            <a:noFill/>
          </a:ln>
          <a:effectLst/>
          <a:extLst>
            <a:ext uri="{909E8E84-426E-40DD-AFC4-6F175D3DCCD1}">
              <a14:hiddenFill xmlns:a14="http://schemas.microsoft.com/office/drawing/2010/main">
                <a:solidFill>
                  <a:srgbClr val="DBFDEB"/>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spcBef>
                <a:spcPct val="50000"/>
              </a:spcBef>
            </a:pPr>
            <a:r>
              <a:rPr lang="en-US" altLang="ja-JP" sz="1400" b="1" dirty="0">
                <a:latin typeface="BIZ UDP明朝 Medium" panose="02020500000000000000" pitchFamily="18" charset="-128"/>
                <a:ea typeface="BIZ UDP明朝 Medium" panose="02020500000000000000" pitchFamily="18" charset="-128"/>
              </a:rPr>
              <a:t>PEFC</a:t>
            </a:r>
            <a:r>
              <a:rPr lang="ja-JP" altLang="en-US" sz="1400" b="1" dirty="0">
                <a:latin typeface="BIZ UDP明朝 Medium" panose="02020500000000000000" pitchFamily="18" charset="-128"/>
                <a:ea typeface="BIZ UDP明朝 Medium" panose="02020500000000000000" pitchFamily="18" charset="-128"/>
              </a:rPr>
              <a:t>による承認</a:t>
            </a:r>
            <a:r>
              <a:rPr lang="en-US" altLang="ja-JP" sz="1400" b="1" dirty="0">
                <a:latin typeface="BIZ UDP明朝 Medium" panose="02020500000000000000" pitchFamily="18" charset="-128"/>
                <a:ea typeface="BIZ UDP明朝 Medium" panose="02020500000000000000" pitchFamily="18" charset="-128"/>
              </a:rPr>
              <a:t>OK</a:t>
            </a:r>
            <a:endParaRPr lang="ja-JP" altLang="en-GB" sz="1400" b="1" dirty="0">
              <a:latin typeface="BIZ UDP明朝 Medium" panose="02020500000000000000" pitchFamily="18" charset="-128"/>
              <a:ea typeface="BIZ UDP明朝 Medium" panose="02020500000000000000" pitchFamily="18" charset="-128"/>
            </a:endParaRPr>
          </a:p>
        </p:txBody>
      </p:sp>
      <p:sp>
        <p:nvSpPr>
          <p:cNvPr id="7" name="Text Box 9">
            <a:extLst>
              <a:ext uri="{FF2B5EF4-FFF2-40B4-BE49-F238E27FC236}">
                <a16:creationId xmlns:a16="http://schemas.microsoft.com/office/drawing/2014/main" id="{AA7067B6-4017-AF7D-6A18-A21ADE79481E}"/>
              </a:ext>
            </a:extLst>
          </p:cNvPr>
          <p:cNvSpPr txBox="1">
            <a:spLocks noChangeArrowheads="1"/>
          </p:cNvSpPr>
          <p:nvPr/>
        </p:nvSpPr>
        <p:spPr bwMode="auto">
          <a:xfrm>
            <a:off x="5239321" y="6198597"/>
            <a:ext cx="2055323" cy="307777"/>
          </a:xfrm>
          <a:prstGeom prst="rect">
            <a:avLst/>
          </a:prstGeom>
          <a:noFill/>
          <a:ln>
            <a:noFill/>
          </a:ln>
          <a:effectLst/>
          <a:extLst>
            <a:ext uri="{909E8E84-426E-40DD-AFC4-6F175D3DCCD1}">
              <a14:hiddenFill xmlns:a14="http://schemas.microsoft.com/office/drawing/2010/main">
                <a:solidFill>
                  <a:srgbClr val="DBFDEB"/>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pPr>
              <a:spcBef>
                <a:spcPct val="50000"/>
              </a:spcBef>
            </a:pPr>
            <a:r>
              <a:rPr lang="ja-JP" altLang="en-US" sz="1400" b="1" dirty="0">
                <a:latin typeface="BIZ UD明朝 Medium" panose="02020500000000000000" pitchFamily="17" charset="-128"/>
                <a:ea typeface="BIZ UD明朝 Medium" panose="02020500000000000000" pitchFamily="17" charset="-128"/>
              </a:rPr>
              <a:t>規格の改善必要あり</a:t>
            </a:r>
            <a:endParaRPr lang="ja-JP" altLang="en-GB" sz="1400" b="1" dirty="0">
              <a:latin typeface="BIZ UD明朝 Medium" panose="02020500000000000000" pitchFamily="17" charset="-128"/>
              <a:ea typeface="BIZ UD明朝 Medium" panose="02020500000000000000" pitchFamily="17" charset="-128"/>
            </a:endParaRPr>
          </a:p>
        </p:txBody>
      </p:sp>
      <p:sp>
        <p:nvSpPr>
          <p:cNvPr id="10" name="AutoShape 10">
            <a:extLst>
              <a:ext uri="{FF2B5EF4-FFF2-40B4-BE49-F238E27FC236}">
                <a16:creationId xmlns:a16="http://schemas.microsoft.com/office/drawing/2014/main" id="{6901D435-C89E-2B79-D9BC-E2CC3B50E6A5}"/>
              </a:ext>
            </a:extLst>
          </p:cNvPr>
          <p:cNvSpPr>
            <a:spLocks noChangeArrowheads="1"/>
          </p:cNvSpPr>
          <p:nvPr/>
        </p:nvSpPr>
        <p:spPr bwMode="auto">
          <a:xfrm rot="20854332">
            <a:off x="5201354" y="5923357"/>
            <a:ext cx="103992" cy="381000"/>
          </a:xfrm>
          <a:prstGeom prst="upArrow">
            <a:avLst>
              <a:gd name="adj1" fmla="val 50000"/>
              <a:gd name="adj2" fmla="val 41667"/>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a:solidFill>
                  <a:srgbClr val="FF0000"/>
                </a:solidFill>
                <a:latin typeface="Arial" panose="020B0604020202020204" pitchFamily="34" charset="0"/>
                <a:ea typeface="Geneva"/>
                <a:cs typeface="Geneva"/>
              </a:defRPr>
            </a:lvl1pPr>
            <a:lvl2pPr marL="742950" indent="-285750">
              <a:defRPr>
                <a:solidFill>
                  <a:srgbClr val="FF0000"/>
                </a:solidFill>
                <a:latin typeface="Arial" panose="020B0604020202020204" pitchFamily="34" charset="0"/>
                <a:ea typeface="Geneva"/>
                <a:cs typeface="Geneva"/>
              </a:defRPr>
            </a:lvl2pPr>
            <a:lvl3pPr marL="1143000" indent="-228600">
              <a:defRPr>
                <a:solidFill>
                  <a:srgbClr val="FF0000"/>
                </a:solidFill>
                <a:latin typeface="Arial" panose="020B0604020202020204" pitchFamily="34" charset="0"/>
                <a:ea typeface="Geneva"/>
                <a:cs typeface="Geneva"/>
              </a:defRPr>
            </a:lvl3pPr>
            <a:lvl4pPr marL="1600200" indent="-228600">
              <a:defRPr>
                <a:solidFill>
                  <a:srgbClr val="FF0000"/>
                </a:solidFill>
                <a:latin typeface="Arial" panose="020B0604020202020204" pitchFamily="34" charset="0"/>
                <a:ea typeface="Geneva"/>
                <a:cs typeface="Geneva"/>
              </a:defRPr>
            </a:lvl4pPr>
            <a:lvl5pPr marL="2057400" indent="-228600">
              <a:defRPr>
                <a:solidFill>
                  <a:srgbClr val="FF0000"/>
                </a:solidFill>
                <a:latin typeface="Arial" panose="020B0604020202020204" pitchFamily="34" charset="0"/>
                <a:ea typeface="Geneva"/>
                <a:cs typeface="Geneva"/>
              </a:defRPr>
            </a:lvl5pPr>
            <a:lvl6pPr marL="25146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6pPr>
            <a:lvl7pPr marL="29718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7pPr>
            <a:lvl8pPr marL="34290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8pPr>
            <a:lvl9pPr marL="3886200" indent="-228600" eaLnBrk="0" fontAlgn="base" hangingPunct="0">
              <a:spcBef>
                <a:spcPct val="0"/>
              </a:spcBef>
              <a:spcAft>
                <a:spcPct val="0"/>
              </a:spcAft>
              <a:defRPr>
                <a:solidFill>
                  <a:srgbClr val="FF0000"/>
                </a:solidFill>
                <a:latin typeface="Arial" panose="020B0604020202020204" pitchFamily="34" charset="0"/>
                <a:ea typeface="Geneva"/>
                <a:cs typeface="Geneva"/>
              </a:defRPr>
            </a:lvl9pPr>
          </a:lstStyle>
          <a:p>
            <a:endParaRPr lang="ja-JP" altLang="en-US"/>
          </a:p>
        </p:txBody>
      </p:sp>
      <p:pic>
        <p:nvPicPr>
          <p:cNvPr id="8" name="Google Shape;629;p23">
            <a:extLst>
              <a:ext uri="{FF2B5EF4-FFF2-40B4-BE49-F238E27FC236}">
                <a16:creationId xmlns:a16="http://schemas.microsoft.com/office/drawing/2014/main" id="{13537A69-BC58-2452-75A7-A7B95BE445D7}"/>
              </a:ext>
            </a:extLst>
          </p:cNvPr>
          <p:cNvPicPr preferRelativeResize="0"/>
          <p:nvPr/>
        </p:nvPicPr>
        <p:blipFill rotWithShape="1">
          <a:blip r:embed="rId4">
            <a:alphaModFix/>
          </a:blip>
          <a:srcRect/>
          <a:stretch/>
        </p:blipFill>
        <p:spPr>
          <a:xfrm>
            <a:off x="7407843" y="4341030"/>
            <a:ext cx="491051" cy="393351"/>
          </a:xfrm>
          <a:prstGeom prst="rect">
            <a:avLst/>
          </a:prstGeom>
          <a:noFill/>
          <a:ln>
            <a:noFill/>
          </a:ln>
        </p:spPr>
      </p:pic>
      <p:sp>
        <p:nvSpPr>
          <p:cNvPr id="9" name="乗算記号 8">
            <a:extLst>
              <a:ext uri="{FF2B5EF4-FFF2-40B4-BE49-F238E27FC236}">
                <a16:creationId xmlns:a16="http://schemas.microsoft.com/office/drawing/2014/main" id="{3EC753E9-DDC1-BDD6-C1EA-3FD5191F31EB}"/>
              </a:ext>
            </a:extLst>
          </p:cNvPr>
          <p:cNvSpPr/>
          <p:nvPr/>
        </p:nvSpPr>
        <p:spPr>
          <a:xfrm>
            <a:off x="4835047" y="3589235"/>
            <a:ext cx="486650" cy="541636"/>
          </a:xfrm>
          <a:prstGeom prst="mathMultiply">
            <a:avLst>
              <a:gd name="adj1" fmla="val 15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 塗りつぶしなし 10">
            <a:extLst>
              <a:ext uri="{FF2B5EF4-FFF2-40B4-BE49-F238E27FC236}">
                <a16:creationId xmlns:a16="http://schemas.microsoft.com/office/drawing/2014/main" id="{D0D4A10C-1A86-23B0-3237-787C4A515DD0}"/>
              </a:ext>
            </a:extLst>
          </p:cNvPr>
          <p:cNvSpPr/>
          <p:nvPr/>
        </p:nvSpPr>
        <p:spPr>
          <a:xfrm>
            <a:off x="2969705" y="3562529"/>
            <a:ext cx="375503" cy="369333"/>
          </a:xfrm>
          <a:prstGeom prst="donut">
            <a:avLst>
              <a:gd name="adj" fmla="val 14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Text Box 2">
            <a:extLst>
              <a:ext uri="{FF2B5EF4-FFF2-40B4-BE49-F238E27FC236}">
                <a16:creationId xmlns:a16="http://schemas.microsoft.com/office/drawing/2014/main" id="{7D64E214-93ED-1C3D-6BA7-ED06651F2F2F}"/>
              </a:ext>
            </a:extLst>
          </p:cNvPr>
          <p:cNvSpPr txBox="1">
            <a:spLocks noChangeArrowheads="1"/>
          </p:cNvSpPr>
          <p:nvPr/>
        </p:nvSpPr>
        <p:spPr bwMode="auto">
          <a:xfrm>
            <a:off x="2607342" y="2636646"/>
            <a:ext cx="5905152" cy="40011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Geneva"/>
                <a:cs typeface="Geneva"/>
              </a:defRPr>
            </a:lvl1pPr>
            <a:lvl2pPr marL="1428750" eaLnBrk="0" hangingPunct="0">
              <a:defRPr>
                <a:solidFill>
                  <a:schemeClr val="tx1"/>
                </a:solidFill>
                <a:latin typeface="Arial" panose="020B0604020202020204" pitchFamily="34" charset="0"/>
                <a:ea typeface="Geneva"/>
                <a:cs typeface="Geneva"/>
              </a:defRPr>
            </a:lvl2pPr>
            <a:lvl3pPr marL="1619250" eaLnBrk="0" hangingPunct="0">
              <a:defRPr>
                <a:solidFill>
                  <a:schemeClr val="tx1"/>
                </a:solidFill>
                <a:latin typeface="Arial" panose="020B0604020202020204" pitchFamily="34" charset="0"/>
                <a:ea typeface="Geneva"/>
                <a:cs typeface="Geneva"/>
              </a:defRPr>
            </a:lvl3pPr>
            <a:lvl4pPr marL="1809750" eaLnBrk="0" hangingPunct="0">
              <a:defRPr>
                <a:solidFill>
                  <a:schemeClr val="tx1"/>
                </a:solidFill>
                <a:latin typeface="Arial" panose="020B0604020202020204" pitchFamily="34" charset="0"/>
                <a:ea typeface="Geneva"/>
                <a:cs typeface="Geneva"/>
              </a:defRPr>
            </a:lvl4pPr>
            <a:lvl5pPr marL="2000250" eaLnBrk="0" hangingPunct="0">
              <a:defRPr>
                <a:solidFill>
                  <a:schemeClr val="tx1"/>
                </a:solidFill>
                <a:latin typeface="Arial" panose="020B0604020202020204" pitchFamily="34" charset="0"/>
                <a:ea typeface="Geneva"/>
                <a:cs typeface="Geneva"/>
              </a:defRPr>
            </a:lvl5pPr>
            <a:lvl6pPr marL="2457450" eaLnBrk="0" fontAlgn="base" hangingPunct="0">
              <a:spcBef>
                <a:spcPct val="0"/>
              </a:spcBef>
              <a:spcAft>
                <a:spcPct val="0"/>
              </a:spcAft>
              <a:defRPr>
                <a:solidFill>
                  <a:schemeClr val="tx1"/>
                </a:solidFill>
                <a:latin typeface="Arial" panose="020B0604020202020204" pitchFamily="34" charset="0"/>
                <a:ea typeface="Geneva"/>
                <a:cs typeface="Geneva"/>
              </a:defRPr>
            </a:lvl6pPr>
            <a:lvl7pPr marL="2914650" eaLnBrk="0" fontAlgn="base" hangingPunct="0">
              <a:spcBef>
                <a:spcPct val="0"/>
              </a:spcBef>
              <a:spcAft>
                <a:spcPct val="0"/>
              </a:spcAft>
              <a:defRPr>
                <a:solidFill>
                  <a:schemeClr val="tx1"/>
                </a:solidFill>
                <a:latin typeface="Arial" panose="020B0604020202020204" pitchFamily="34" charset="0"/>
                <a:ea typeface="Geneva"/>
                <a:cs typeface="Geneva"/>
              </a:defRPr>
            </a:lvl7pPr>
            <a:lvl8pPr marL="3371850" eaLnBrk="0" fontAlgn="base" hangingPunct="0">
              <a:spcBef>
                <a:spcPct val="0"/>
              </a:spcBef>
              <a:spcAft>
                <a:spcPct val="0"/>
              </a:spcAft>
              <a:defRPr>
                <a:solidFill>
                  <a:schemeClr val="tx1"/>
                </a:solidFill>
                <a:latin typeface="Arial" panose="020B0604020202020204" pitchFamily="34" charset="0"/>
                <a:ea typeface="Geneva"/>
                <a:cs typeface="Geneva"/>
              </a:defRPr>
            </a:lvl8pPr>
            <a:lvl9pPr marL="3829050" eaLnBrk="0" fontAlgn="base" hangingPunct="0">
              <a:spcBef>
                <a:spcPct val="0"/>
              </a:spcBef>
              <a:spcAft>
                <a:spcPct val="0"/>
              </a:spcAft>
              <a:defRPr>
                <a:solidFill>
                  <a:schemeClr val="tx1"/>
                </a:solidFill>
                <a:latin typeface="Arial" panose="020B0604020202020204" pitchFamily="34" charset="0"/>
                <a:ea typeface="Geneva"/>
                <a:cs typeface="Geneva"/>
              </a:defRPr>
            </a:lvl9pPr>
          </a:lstStyle>
          <a:p>
            <a:pPr eaLnBrk="1" hangingPunct="1">
              <a:spcBef>
                <a:spcPct val="50000"/>
              </a:spcBef>
              <a:defRPr/>
            </a:pPr>
            <a:r>
              <a:rPr lang="en-US" altLang="ja-JP" sz="2000" b="1" dirty="0">
                <a:solidFill>
                  <a:schemeClr val="accent1"/>
                </a:solidFill>
                <a:latin typeface="+mn-ea"/>
                <a:ea typeface="+mn-ea"/>
              </a:rPr>
              <a:t>PEFC</a:t>
            </a:r>
            <a:r>
              <a:rPr lang="ja-JP" altLang="en-US" sz="2000" b="1" dirty="0">
                <a:solidFill>
                  <a:schemeClr val="accent1"/>
                </a:solidFill>
                <a:latin typeface="+mn-ea"/>
                <a:ea typeface="+mn-ea"/>
              </a:rPr>
              <a:t>による</a:t>
            </a:r>
            <a:r>
              <a:rPr lang="en-US" altLang="ja-JP" sz="2000" b="1" dirty="0">
                <a:solidFill>
                  <a:schemeClr val="accent1"/>
                </a:solidFill>
                <a:latin typeface="+mn-ea"/>
                <a:ea typeface="+mn-ea"/>
              </a:rPr>
              <a:t>(</a:t>
            </a:r>
            <a:r>
              <a:rPr lang="ja-JP" altLang="en-US" sz="2000" b="1" dirty="0">
                <a:solidFill>
                  <a:schemeClr val="accent1"/>
                </a:solidFill>
                <a:latin typeface="+mn-ea"/>
                <a:ea typeface="+mn-ea"/>
              </a:rPr>
              <a:t>相互</a:t>
            </a:r>
            <a:r>
              <a:rPr lang="en-US" altLang="ja-JP" sz="2000" b="1" dirty="0">
                <a:solidFill>
                  <a:schemeClr val="accent1"/>
                </a:solidFill>
                <a:latin typeface="+mn-ea"/>
                <a:ea typeface="+mn-ea"/>
              </a:rPr>
              <a:t>)</a:t>
            </a:r>
            <a:r>
              <a:rPr lang="ja-JP" altLang="en-GB" sz="2000" b="1" dirty="0">
                <a:solidFill>
                  <a:schemeClr val="accent1"/>
                </a:solidFill>
                <a:latin typeface="+mn-ea"/>
                <a:ea typeface="+mn-ea"/>
              </a:rPr>
              <a:t>承認</a:t>
            </a:r>
          </a:p>
        </p:txBody>
      </p:sp>
      <p:sp>
        <p:nvSpPr>
          <p:cNvPr id="13" name="円: 塗りつぶしなし 12">
            <a:extLst>
              <a:ext uri="{FF2B5EF4-FFF2-40B4-BE49-F238E27FC236}">
                <a16:creationId xmlns:a16="http://schemas.microsoft.com/office/drawing/2014/main" id="{153A05C5-00DC-66CB-FD92-0A5A31AA7C53}"/>
              </a:ext>
            </a:extLst>
          </p:cNvPr>
          <p:cNvSpPr/>
          <p:nvPr/>
        </p:nvSpPr>
        <p:spPr>
          <a:xfrm>
            <a:off x="3796047" y="3269340"/>
            <a:ext cx="375503" cy="369333"/>
          </a:xfrm>
          <a:prstGeom prst="donut">
            <a:avLst>
              <a:gd name="adj" fmla="val 149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Google Shape;561;p17">
            <a:extLst>
              <a:ext uri="{FF2B5EF4-FFF2-40B4-BE49-F238E27FC236}">
                <a16:creationId xmlns:a16="http://schemas.microsoft.com/office/drawing/2014/main" id="{13043A07-9113-AC3B-09B3-0385F161CBB0}"/>
              </a:ext>
            </a:extLst>
          </p:cNvPr>
          <p:cNvSpPr/>
          <p:nvPr/>
        </p:nvSpPr>
        <p:spPr>
          <a:xfrm>
            <a:off x="2515483" y="1254675"/>
            <a:ext cx="6613220" cy="1019854"/>
          </a:xfrm>
          <a:prstGeom prst="rect">
            <a:avLst/>
          </a:prstGeom>
          <a:noFill/>
          <a:ln w="158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a:lnSpc>
                <a:spcPct val="107000"/>
              </a:lnSpc>
            </a:pPr>
            <a:r>
              <a:rPr lang="ja-JP" altLang="en-US" dirty="0">
                <a:solidFill>
                  <a:srgbClr val="343434"/>
                </a:solidFill>
                <a:latin typeface="BIZ UDP明朝 Medium" panose="02020500000000000000" pitchFamily="18" charset="-128"/>
                <a:ea typeface="BIZ UDP明朝 Medium" panose="02020500000000000000" pitchFamily="18" charset="-128"/>
                <a:cs typeface="Arial"/>
                <a:sym typeface="Arial"/>
              </a:rPr>
              <a:t>それぞれの国の認証制度を尊重しつつ、</a:t>
            </a:r>
            <a:endParaRPr lang="en-US" altLang="ja-JP" dirty="0">
              <a:solidFill>
                <a:srgbClr val="343434"/>
              </a:solidFill>
              <a:latin typeface="BIZ UDP明朝 Medium" panose="02020500000000000000" pitchFamily="18" charset="-128"/>
              <a:ea typeface="BIZ UDP明朝 Medium" panose="02020500000000000000" pitchFamily="18" charset="-128"/>
              <a:cs typeface="Arial"/>
              <a:sym typeface="Arial"/>
            </a:endParaRPr>
          </a:p>
          <a:p>
            <a:pPr>
              <a:lnSpc>
                <a:spcPct val="107000"/>
              </a:lnSpc>
            </a:pPr>
            <a:r>
              <a:rPr lang="ja-JP" altLang="en-US" dirty="0">
                <a:solidFill>
                  <a:srgbClr val="343434"/>
                </a:solidFill>
                <a:latin typeface="BIZ UDP明朝 Medium" panose="02020500000000000000" pitchFamily="18" charset="-128"/>
                <a:ea typeface="BIZ UDP明朝 Medium" panose="02020500000000000000" pitchFamily="18" charset="-128"/>
                <a:cs typeface="Arial"/>
                <a:sym typeface="Arial"/>
              </a:rPr>
              <a:t>その基準が</a:t>
            </a:r>
            <a:r>
              <a:rPr lang="en-US" altLang="ja-JP" dirty="0">
                <a:solidFill>
                  <a:srgbClr val="343434"/>
                </a:solidFill>
                <a:latin typeface="BIZ UDP明朝 Medium" panose="02020500000000000000" pitchFamily="18" charset="-128"/>
                <a:ea typeface="BIZ UDP明朝 Medium" panose="02020500000000000000" pitchFamily="18" charset="-128"/>
                <a:cs typeface="Arial"/>
                <a:sym typeface="Arial"/>
              </a:rPr>
              <a:t>PEFC</a:t>
            </a:r>
            <a:r>
              <a:rPr lang="ja-JP" altLang="en-US" dirty="0">
                <a:solidFill>
                  <a:srgbClr val="343434"/>
                </a:solidFill>
                <a:latin typeface="BIZ UDP明朝 Medium" panose="02020500000000000000" pitchFamily="18" charset="-128"/>
                <a:ea typeface="BIZ UDP明朝 Medium" panose="02020500000000000000" pitchFamily="18" charset="-128"/>
                <a:cs typeface="Arial"/>
                <a:sym typeface="Arial"/>
              </a:rPr>
              <a:t>が求める国際的な基準を満たしていれば：</a:t>
            </a:r>
            <a:endParaRPr dirty="0">
              <a:solidFill>
                <a:srgbClr val="343434"/>
              </a:solidFill>
              <a:latin typeface="BIZ UDP明朝 Medium" panose="02020500000000000000" pitchFamily="18" charset="-128"/>
              <a:ea typeface="BIZ UDP明朝 Medium" panose="02020500000000000000" pitchFamily="18" charset="-128"/>
              <a:cs typeface="Arial"/>
              <a:sym typeface="Arial"/>
            </a:endParaRPr>
          </a:p>
          <a:p>
            <a:pPr>
              <a:lnSpc>
                <a:spcPct val="107000"/>
              </a:lnSpc>
              <a:spcBef>
                <a:spcPts val="338"/>
              </a:spcBef>
              <a:buClr>
                <a:srgbClr val="000000"/>
              </a:buClr>
              <a:buSzPts val="1800"/>
            </a:pPr>
            <a:r>
              <a:rPr lang="en-US" altLang="ja-JP" b="1" dirty="0">
                <a:solidFill>
                  <a:srgbClr val="343434"/>
                </a:solidFill>
                <a:latin typeface="BIZ UDP明朝 Medium" panose="02020500000000000000" pitchFamily="18" charset="-128"/>
                <a:ea typeface="BIZ UDP明朝 Medium" panose="02020500000000000000" pitchFamily="18" charset="-128"/>
                <a:cs typeface="Arial"/>
                <a:sym typeface="Arial"/>
              </a:rPr>
              <a:t>PEFC</a:t>
            </a:r>
            <a:r>
              <a:rPr lang="ja-JP" altLang="en-US" b="1" dirty="0">
                <a:solidFill>
                  <a:srgbClr val="343434"/>
                </a:solidFill>
                <a:latin typeface="BIZ UDP明朝 Medium" panose="02020500000000000000" pitchFamily="18" charset="-128"/>
                <a:ea typeface="BIZ UDP明朝 Medium" panose="02020500000000000000" pitchFamily="18" charset="-128"/>
                <a:cs typeface="Arial"/>
                <a:sym typeface="Arial"/>
              </a:rPr>
              <a:t>が認める</a:t>
            </a:r>
            <a:endParaRPr b="1" dirty="0">
              <a:solidFill>
                <a:srgbClr val="343434"/>
              </a:solidFill>
              <a:latin typeface="BIZ UDP明朝 Medium" panose="02020500000000000000" pitchFamily="18" charset="-128"/>
              <a:ea typeface="BIZ UDP明朝 Medium" panose="02020500000000000000" pitchFamily="18" charset="-128"/>
              <a:cs typeface="Arial"/>
              <a:sym typeface="Arial"/>
            </a:endParaRPr>
          </a:p>
        </p:txBody>
      </p:sp>
      <p:sp>
        <p:nvSpPr>
          <p:cNvPr id="15" name="Google Shape;563;p17">
            <a:extLst>
              <a:ext uri="{FF2B5EF4-FFF2-40B4-BE49-F238E27FC236}">
                <a16:creationId xmlns:a16="http://schemas.microsoft.com/office/drawing/2014/main" id="{F285FDBB-4EDA-48FB-8D3F-6028F55F05A7}"/>
              </a:ext>
            </a:extLst>
          </p:cNvPr>
          <p:cNvSpPr txBox="1"/>
          <p:nvPr/>
        </p:nvSpPr>
        <p:spPr>
          <a:xfrm rot="5400000">
            <a:off x="1538617" y="4615450"/>
            <a:ext cx="1430552" cy="523180"/>
          </a:xfrm>
          <a:prstGeom prst="rect">
            <a:avLst/>
          </a:prstGeom>
          <a:noFill/>
          <a:ln>
            <a:noFill/>
          </a:ln>
        </p:spPr>
        <p:txBody>
          <a:bodyPr spcFirstLastPara="1" wrap="square" lIns="91425" tIns="45700" rIns="91425" bIns="45700" anchor="t" anchorCtr="0">
            <a:spAutoFit/>
          </a:bodyPr>
          <a:lstStyle/>
          <a:p>
            <a:endParaRPr sz="1400" dirty="0">
              <a:solidFill>
                <a:srgbClr val="000000"/>
              </a:solidFill>
              <a:latin typeface="Arial"/>
              <a:ea typeface="Arial"/>
              <a:cs typeface="Arial"/>
              <a:sym typeface="Arial"/>
            </a:endParaRPr>
          </a:p>
          <a:p>
            <a:r>
              <a:rPr lang="ja-JP" altLang="en-US" sz="1400" dirty="0">
                <a:solidFill>
                  <a:srgbClr val="000000"/>
                </a:solidFill>
                <a:latin typeface="BIZ UDP明朝 Medium" panose="02020500000000000000" pitchFamily="18" charset="-128"/>
                <a:ea typeface="BIZ UDP明朝 Medium" panose="02020500000000000000" pitchFamily="18" charset="-128"/>
                <a:cs typeface="Arial"/>
                <a:sym typeface="Arial"/>
              </a:rPr>
              <a:t>基準の厳しさ</a:t>
            </a:r>
            <a:endParaRPr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15373808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0" y="6479462"/>
            <a:ext cx="557127" cy="365125"/>
          </a:xfrm>
          <a:prstGeom prst="rect">
            <a:avLst/>
          </a:prstGeom>
        </p:spPr>
        <p:txBody>
          <a:bodyPr vert="horz" lIns="91440" tIns="45720" rIns="91440" bIns="45720" rtlCol="0" anchor="ctr"/>
          <a:lstStyle>
            <a:defPPr>
              <a:defRPr lang="fr-FR"/>
            </a:defPPr>
            <a:lvl1pPr marL="0" algn="r" defTabSz="914400" rtl="0" eaLnBrk="1" latinLnBrk="0" hangingPunct="1">
              <a:defRPr sz="82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US" sz="1200">
                <a:latin typeface="Arial" panose="020B0604020202020204" pitchFamily="34" charset="0"/>
                <a:ea typeface="メイリオ" panose="020B0604030504040204" pitchFamily="50" charset="-128"/>
                <a:cs typeface="Arial" panose="020B0604020202020204" pitchFamily="34" charset="0"/>
              </a:rPr>
              <a:pPr/>
              <a:t>8</a:t>
            </a:fld>
            <a:endParaRPr lang="en-US" sz="1200" dirty="0">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10"/>
          <p:cNvSpPr txBox="1"/>
          <p:nvPr/>
        </p:nvSpPr>
        <p:spPr>
          <a:xfrm>
            <a:off x="2101623" y="3118777"/>
            <a:ext cx="1075936" cy="276999"/>
          </a:xfrm>
          <a:prstGeom prst="rect">
            <a:avLst/>
          </a:prstGeom>
          <a:noFill/>
        </p:spPr>
        <p:txBody>
          <a:bodyPr wrap="none" rtlCol="0">
            <a:spAutoFit/>
          </a:bodyPr>
          <a:lstStyle/>
          <a:p>
            <a:r>
              <a:rPr kumimoji="1" lang="en-US" altLang="ja-JP" sz="1200" b="1" dirty="0">
                <a:solidFill>
                  <a:schemeClr val="accent1">
                    <a:lumMod val="75000"/>
                  </a:schemeClr>
                </a:solidFill>
                <a:latin typeface="メイリオ" panose="020B0604030504040204" pitchFamily="50" charset="-128"/>
                <a:ea typeface="メイリオ" panose="020B0604030504040204" pitchFamily="50" charset="-128"/>
              </a:rPr>
              <a:t>SGEC</a:t>
            </a:r>
            <a:r>
              <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rPr>
              <a:t>認証林</a:t>
            </a:r>
          </a:p>
        </p:txBody>
      </p:sp>
      <p:sp>
        <p:nvSpPr>
          <p:cNvPr id="16" name="テキスト ボックス 15"/>
          <p:cNvSpPr txBox="1"/>
          <p:nvPr/>
        </p:nvSpPr>
        <p:spPr>
          <a:xfrm>
            <a:off x="2103812" y="6202463"/>
            <a:ext cx="1976823" cy="276999"/>
          </a:xfrm>
          <a:prstGeom prst="rect">
            <a:avLst/>
          </a:prstGeom>
          <a:noFill/>
        </p:spPr>
        <p:txBody>
          <a:bodyPr wrap="none" rtlCol="0">
            <a:spAutoFit/>
          </a:bodyPr>
          <a:lstStyle/>
          <a:p>
            <a:r>
              <a:rPr kumimoji="1" lang="ja-JP" altLang="en-US" sz="1200" b="1" dirty="0">
                <a:solidFill>
                  <a:schemeClr val="accent2"/>
                </a:solidFill>
                <a:latin typeface="メイリオ" panose="020B0604030504040204" pitchFamily="50" charset="-128"/>
                <a:ea typeface="メイリオ" panose="020B0604030504040204" pitchFamily="50" charset="-128"/>
              </a:rPr>
              <a:t>海外</a:t>
            </a:r>
            <a:r>
              <a:rPr kumimoji="1" lang="en-US" altLang="ja-JP" sz="1200" b="1" dirty="0">
                <a:solidFill>
                  <a:schemeClr val="accent2"/>
                </a:solidFill>
                <a:latin typeface="メイリオ" panose="020B0604030504040204" pitchFamily="50" charset="-128"/>
                <a:ea typeface="メイリオ" panose="020B0604030504040204" pitchFamily="50" charset="-128"/>
              </a:rPr>
              <a:t>PEFC</a:t>
            </a:r>
            <a:r>
              <a:rPr kumimoji="1" lang="ja-JP" altLang="en-US" sz="1200" b="1" dirty="0">
                <a:solidFill>
                  <a:schemeClr val="accent2"/>
                </a:solidFill>
                <a:latin typeface="メイリオ" panose="020B0604030504040204" pitchFamily="50" charset="-128"/>
                <a:ea typeface="メイリオ" panose="020B0604030504040204" pitchFamily="50" charset="-128"/>
              </a:rPr>
              <a:t>相互承認認証林</a:t>
            </a:r>
          </a:p>
        </p:txBody>
      </p:sp>
      <p:sp>
        <p:nvSpPr>
          <p:cNvPr id="18" name="右矢印 17"/>
          <p:cNvSpPr/>
          <p:nvPr/>
        </p:nvSpPr>
        <p:spPr>
          <a:xfrm>
            <a:off x="3963579" y="5154462"/>
            <a:ext cx="702802" cy="3388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459419" y="1416651"/>
            <a:ext cx="1075936" cy="276999"/>
          </a:xfrm>
          <a:prstGeom prst="rect">
            <a:avLst/>
          </a:prstGeom>
          <a:noFill/>
        </p:spPr>
        <p:txBody>
          <a:bodyPr wrap="none" rtlCol="0">
            <a:spAutoFit/>
          </a:bodyPr>
          <a:lstStyle/>
          <a:p>
            <a:r>
              <a:rPr kumimoji="1" lang="en-US" altLang="ja-JP" sz="1200" b="1" dirty="0">
                <a:solidFill>
                  <a:schemeClr val="accent1">
                    <a:lumMod val="75000"/>
                  </a:schemeClr>
                </a:solidFill>
                <a:latin typeface="メイリオ" panose="020B0604030504040204" pitchFamily="50" charset="-128"/>
                <a:ea typeface="メイリオ" panose="020B0604030504040204" pitchFamily="50" charset="-128"/>
              </a:rPr>
              <a:t>SGEC</a:t>
            </a:r>
            <a:r>
              <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rPr>
              <a:t>認証材</a:t>
            </a:r>
          </a:p>
        </p:txBody>
      </p:sp>
      <p:sp>
        <p:nvSpPr>
          <p:cNvPr id="22" name="テキスト ボックス 21"/>
          <p:cNvSpPr txBox="1"/>
          <p:nvPr/>
        </p:nvSpPr>
        <p:spPr>
          <a:xfrm>
            <a:off x="4623157" y="4610204"/>
            <a:ext cx="1053494" cy="646331"/>
          </a:xfrm>
          <a:prstGeom prst="rect">
            <a:avLst/>
          </a:prstGeom>
          <a:noFill/>
        </p:spPr>
        <p:txBody>
          <a:bodyPr wrap="none" rtlCol="0">
            <a:spAutoFit/>
          </a:bodyPr>
          <a:lstStyle/>
          <a:p>
            <a:r>
              <a:rPr kumimoji="1" lang="en-US" altLang="ja-JP" sz="1200" b="1" dirty="0">
                <a:solidFill>
                  <a:schemeClr val="accent2"/>
                </a:solidFill>
                <a:latin typeface="メイリオ" panose="020B0604030504040204" pitchFamily="50" charset="-128"/>
                <a:ea typeface="メイリオ" panose="020B0604030504040204" pitchFamily="50" charset="-128"/>
              </a:rPr>
              <a:t>PEFC</a:t>
            </a:r>
            <a:r>
              <a:rPr kumimoji="1" lang="ja-JP" altLang="en-US" sz="1200" b="1" dirty="0">
                <a:solidFill>
                  <a:schemeClr val="accent2"/>
                </a:solidFill>
                <a:latin typeface="メイリオ" panose="020B0604030504040204" pitchFamily="50" charset="-128"/>
                <a:ea typeface="メイリオ" panose="020B0604030504040204" pitchFamily="50" charset="-128"/>
              </a:rPr>
              <a:t>認証材</a:t>
            </a:r>
            <a:endParaRPr kumimoji="1" lang="en-US" altLang="ja-JP" sz="1200" b="1" dirty="0">
              <a:solidFill>
                <a:schemeClr val="accent2"/>
              </a:solidFill>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4746118" y="3043357"/>
            <a:ext cx="1299864" cy="40664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メイリオ" panose="020B0604030504040204" pitchFamily="50" charset="-128"/>
                <a:ea typeface="メイリオ" panose="020B0604030504040204" pitchFamily="50" charset="-128"/>
              </a:rPr>
              <a:t>SGEC</a:t>
            </a:r>
          </a:p>
          <a:p>
            <a:pPr algn="ctr"/>
            <a:r>
              <a:rPr kumimoji="1" lang="ja-JP" altLang="en-US" sz="1200" b="1" dirty="0">
                <a:latin typeface="メイリオ" panose="020B0604030504040204" pitchFamily="50" charset="-128"/>
                <a:ea typeface="メイリオ" panose="020B0604030504040204" pitchFamily="50" charset="-128"/>
              </a:rPr>
              <a:t>認証企業</a:t>
            </a:r>
          </a:p>
        </p:txBody>
      </p:sp>
      <p:sp>
        <p:nvSpPr>
          <p:cNvPr id="24" name="角丸四角形 23"/>
          <p:cNvSpPr/>
          <p:nvPr/>
        </p:nvSpPr>
        <p:spPr>
          <a:xfrm>
            <a:off x="4719862" y="6189964"/>
            <a:ext cx="1448952" cy="40664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メイリオ" panose="020B0604030504040204" pitchFamily="50" charset="-128"/>
                <a:ea typeface="メイリオ" panose="020B0604030504040204" pitchFamily="50" charset="-128"/>
              </a:rPr>
              <a:t>PEFC</a:t>
            </a:r>
          </a:p>
          <a:p>
            <a:pPr algn="ctr"/>
            <a:r>
              <a:rPr kumimoji="1" lang="ja-JP" altLang="en-US" sz="1200" b="1" dirty="0">
                <a:solidFill>
                  <a:schemeClr val="tx1"/>
                </a:solidFill>
                <a:latin typeface="メイリオ" panose="020B0604030504040204" pitchFamily="50" charset="-128"/>
                <a:ea typeface="メイリオ" panose="020B0604030504040204" pitchFamily="50" charset="-128"/>
              </a:rPr>
              <a:t>認証企業</a:t>
            </a:r>
          </a:p>
        </p:txBody>
      </p:sp>
      <p:sp>
        <p:nvSpPr>
          <p:cNvPr id="25" name="右矢印 24"/>
          <p:cNvSpPr/>
          <p:nvPr/>
        </p:nvSpPr>
        <p:spPr>
          <a:xfrm rot="5231181">
            <a:off x="4880543" y="3868786"/>
            <a:ext cx="937962" cy="365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23" name="正方形/長方形 22"/>
          <p:cNvSpPr/>
          <p:nvPr/>
        </p:nvSpPr>
        <p:spPr>
          <a:xfrm rot="20797281">
            <a:off x="5673364" y="3565537"/>
            <a:ext cx="688538" cy="8445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rot="20732904">
            <a:off x="5623902" y="3657400"/>
            <a:ext cx="748923" cy="646331"/>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x%</a:t>
            </a:r>
          </a:p>
          <a:p>
            <a:r>
              <a:rPr kumimoji="1" lang="en-US" altLang="ja-JP" sz="1200" b="1" dirty="0">
                <a:latin typeface="メイリオ" panose="020B0604030504040204" pitchFamily="50" charset="-128"/>
                <a:ea typeface="メイリオ" panose="020B0604030504040204" pitchFamily="50" charset="-128"/>
              </a:rPr>
              <a:t> PEFC</a:t>
            </a:r>
          </a:p>
          <a:p>
            <a:r>
              <a:rPr kumimoji="1" lang="ja-JP" altLang="en-US" sz="1200" b="1" dirty="0">
                <a:latin typeface="メイリオ" panose="020B0604030504040204" pitchFamily="50" charset="-128"/>
                <a:ea typeface="メイリオ" panose="020B0604030504040204" pitchFamily="50" charset="-128"/>
              </a:rPr>
              <a:t>  認証」</a:t>
            </a:r>
          </a:p>
        </p:txBody>
      </p:sp>
      <p:sp>
        <p:nvSpPr>
          <p:cNvPr id="30" name="右矢印 29"/>
          <p:cNvSpPr/>
          <p:nvPr/>
        </p:nvSpPr>
        <p:spPr>
          <a:xfrm>
            <a:off x="6333766" y="2369699"/>
            <a:ext cx="608469" cy="33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メイリオ" panose="020B0604030504040204" pitchFamily="50" charset="-128"/>
              <a:ea typeface="メイリオ" panose="020B0604030504040204" pitchFamily="50" charset="-128"/>
            </a:endParaRPr>
          </a:p>
        </p:txBody>
      </p:sp>
      <p:pic>
        <p:nvPicPr>
          <p:cNvPr id="5127" name="Picture 7" descr="「材木」の画像検索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220" y="5406869"/>
            <a:ext cx="687343" cy="65313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ノー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79861">
            <a:off x="8383669" y="2183532"/>
            <a:ext cx="820177" cy="820177"/>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p:cNvSpPr txBox="1"/>
          <p:nvPr/>
        </p:nvSpPr>
        <p:spPr>
          <a:xfrm>
            <a:off x="7228859" y="2639852"/>
            <a:ext cx="1151255" cy="276999"/>
          </a:xfrm>
          <a:prstGeom prst="rect">
            <a:avLst/>
          </a:prstGeom>
          <a:noFill/>
        </p:spPr>
        <p:txBody>
          <a:bodyPr wrap="square" rtlCol="0">
            <a:spAutoFit/>
          </a:bodyPr>
          <a:lstStyle/>
          <a:p>
            <a:r>
              <a:rPr kumimoji="1" lang="en-US" altLang="ja-JP" sz="1200" b="1" dirty="0">
                <a:solidFill>
                  <a:schemeClr val="accent1">
                    <a:lumMod val="75000"/>
                  </a:schemeClr>
                </a:solidFill>
                <a:latin typeface="メイリオ" panose="020B0604030504040204" pitchFamily="50" charset="-128"/>
                <a:ea typeface="メイリオ" panose="020B0604030504040204" pitchFamily="50" charset="-128"/>
              </a:rPr>
              <a:t>SGEC</a:t>
            </a:r>
            <a:r>
              <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rPr>
              <a:t>認証品</a:t>
            </a:r>
          </a:p>
        </p:txBody>
      </p:sp>
      <p:sp>
        <p:nvSpPr>
          <p:cNvPr id="39" name="テキスト ボックス 38"/>
          <p:cNvSpPr txBox="1"/>
          <p:nvPr/>
        </p:nvSpPr>
        <p:spPr>
          <a:xfrm>
            <a:off x="7228906" y="6018780"/>
            <a:ext cx="1053494" cy="276999"/>
          </a:xfrm>
          <a:prstGeom prst="rect">
            <a:avLst/>
          </a:prstGeom>
          <a:noFill/>
        </p:spPr>
        <p:txBody>
          <a:bodyPr wrap="none" rtlCol="0">
            <a:spAutoFit/>
          </a:bodyPr>
          <a:lstStyle/>
          <a:p>
            <a:r>
              <a:rPr kumimoji="1" lang="en-US" altLang="ja-JP" sz="1200" b="1" dirty="0">
                <a:solidFill>
                  <a:schemeClr val="accent2"/>
                </a:solidFill>
                <a:latin typeface="メイリオ" panose="020B0604030504040204" pitchFamily="50" charset="-128"/>
                <a:ea typeface="メイリオ" panose="020B0604030504040204" pitchFamily="50" charset="-128"/>
              </a:rPr>
              <a:t>PEFC</a:t>
            </a:r>
            <a:r>
              <a:rPr kumimoji="1" lang="ja-JP" altLang="en-US" sz="1200" b="1" dirty="0">
                <a:solidFill>
                  <a:schemeClr val="accent2"/>
                </a:solidFill>
                <a:latin typeface="メイリオ" panose="020B0604030504040204" pitchFamily="50" charset="-128"/>
                <a:ea typeface="メイリオ" panose="020B0604030504040204" pitchFamily="50" charset="-128"/>
              </a:rPr>
              <a:t>認証品</a:t>
            </a:r>
          </a:p>
        </p:txBody>
      </p:sp>
      <p:pic>
        <p:nvPicPr>
          <p:cNvPr id="40" name="Picture 9" descr="「ノー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64832">
            <a:off x="8385894" y="5123617"/>
            <a:ext cx="820177" cy="820177"/>
          </a:xfrm>
          <a:prstGeom prst="rect">
            <a:avLst/>
          </a:prstGeom>
          <a:noFill/>
          <a:extLst>
            <a:ext uri="{909E8E84-426E-40DD-AFC4-6F175D3DCCD1}">
              <a14:hiddenFill xmlns:a14="http://schemas.microsoft.com/office/drawing/2010/main">
                <a:solidFill>
                  <a:srgbClr val="FFFFFF"/>
                </a:solidFill>
              </a14:hiddenFill>
            </a:ext>
          </a:extLst>
        </p:spPr>
      </p:pic>
      <p:sp>
        <p:nvSpPr>
          <p:cNvPr id="41" name="右矢印 40"/>
          <p:cNvSpPr/>
          <p:nvPr/>
        </p:nvSpPr>
        <p:spPr>
          <a:xfrm>
            <a:off x="6260119" y="5226214"/>
            <a:ext cx="655751" cy="33884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メイリオ" panose="020B0604030504040204" pitchFamily="50" charset="-128"/>
              <a:ea typeface="メイリオ" panose="020B0604030504040204" pitchFamily="50" charset="-128"/>
            </a:endParaRPr>
          </a:p>
        </p:txBody>
      </p:sp>
      <p:sp>
        <p:nvSpPr>
          <p:cNvPr id="44" name="Rectangle 9"/>
          <p:cNvSpPr>
            <a:spLocks noChangeArrowheads="1"/>
          </p:cNvSpPr>
          <p:nvPr/>
        </p:nvSpPr>
        <p:spPr bwMode="auto">
          <a:xfrm>
            <a:off x="2636704" y="279757"/>
            <a:ext cx="7407841" cy="8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000">
                <a:solidFill>
                  <a:srgbClr val="7BC143"/>
                </a:solidFill>
                <a:latin typeface="Arial" panose="020B0604020202020204" pitchFamily="34" charset="0"/>
                <a:ea typeface="Geneva"/>
                <a:cs typeface="Geneva"/>
              </a:defRPr>
            </a:lvl1pPr>
            <a:lvl2pPr eaLnBrk="0" hangingPunct="0">
              <a:defRPr sz="4000">
                <a:solidFill>
                  <a:srgbClr val="7BC143"/>
                </a:solidFill>
                <a:latin typeface="Arial" panose="020B0604020202020204" pitchFamily="34" charset="0"/>
                <a:ea typeface="Geneva"/>
                <a:cs typeface="Geneva"/>
              </a:defRPr>
            </a:lvl2pPr>
            <a:lvl3pPr eaLnBrk="0" hangingPunct="0">
              <a:defRPr sz="4000">
                <a:solidFill>
                  <a:srgbClr val="7BC143"/>
                </a:solidFill>
                <a:latin typeface="Arial" panose="020B0604020202020204" pitchFamily="34" charset="0"/>
                <a:ea typeface="Geneva"/>
                <a:cs typeface="Geneva"/>
              </a:defRPr>
            </a:lvl3pPr>
            <a:lvl4pPr eaLnBrk="0" hangingPunct="0">
              <a:defRPr sz="4000">
                <a:solidFill>
                  <a:srgbClr val="7BC143"/>
                </a:solidFill>
                <a:latin typeface="Arial" panose="020B0604020202020204" pitchFamily="34" charset="0"/>
                <a:ea typeface="Geneva"/>
                <a:cs typeface="Geneva"/>
              </a:defRPr>
            </a:lvl4pPr>
            <a:lvl5pPr eaLnBrk="0" hangingPunct="0">
              <a:defRPr sz="4000">
                <a:solidFill>
                  <a:srgbClr val="7BC143"/>
                </a:solidFill>
                <a:latin typeface="Arial" panose="020B0604020202020204" pitchFamily="34" charset="0"/>
                <a:ea typeface="Geneva"/>
                <a:cs typeface="Geneva"/>
              </a:defRPr>
            </a:lvl5pPr>
            <a:lvl6pPr marL="457200" eaLnBrk="0" fontAlgn="base" hangingPunct="0">
              <a:spcBef>
                <a:spcPct val="0"/>
              </a:spcBef>
              <a:spcAft>
                <a:spcPct val="0"/>
              </a:spcAft>
              <a:defRPr sz="4000">
                <a:solidFill>
                  <a:srgbClr val="7BC143"/>
                </a:solidFill>
                <a:latin typeface="Arial" panose="020B0604020202020204" pitchFamily="34" charset="0"/>
                <a:ea typeface="Geneva"/>
                <a:cs typeface="Geneva"/>
              </a:defRPr>
            </a:lvl6pPr>
            <a:lvl7pPr marL="914400" eaLnBrk="0" fontAlgn="base" hangingPunct="0">
              <a:spcBef>
                <a:spcPct val="0"/>
              </a:spcBef>
              <a:spcAft>
                <a:spcPct val="0"/>
              </a:spcAft>
              <a:defRPr sz="4000">
                <a:solidFill>
                  <a:srgbClr val="7BC143"/>
                </a:solidFill>
                <a:latin typeface="Arial" panose="020B0604020202020204" pitchFamily="34" charset="0"/>
                <a:ea typeface="Geneva"/>
                <a:cs typeface="Geneva"/>
              </a:defRPr>
            </a:lvl7pPr>
            <a:lvl8pPr marL="1371600" eaLnBrk="0" fontAlgn="base" hangingPunct="0">
              <a:spcBef>
                <a:spcPct val="0"/>
              </a:spcBef>
              <a:spcAft>
                <a:spcPct val="0"/>
              </a:spcAft>
              <a:defRPr sz="4000">
                <a:solidFill>
                  <a:srgbClr val="7BC143"/>
                </a:solidFill>
                <a:latin typeface="Arial" panose="020B0604020202020204" pitchFamily="34" charset="0"/>
                <a:ea typeface="Geneva"/>
                <a:cs typeface="Geneva"/>
              </a:defRPr>
            </a:lvl8pPr>
            <a:lvl9pPr marL="1828800" eaLnBrk="0" fontAlgn="base" hangingPunct="0">
              <a:spcBef>
                <a:spcPct val="0"/>
              </a:spcBef>
              <a:spcAft>
                <a:spcPct val="0"/>
              </a:spcAft>
              <a:defRPr sz="4000">
                <a:solidFill>
                  <a:srgbClr val="7BC143"/>
                </a:solidFill>
                <a:latin typeface="Arial" panose="020B0604020202020204" pitchFamily="34" charset="0"/>
                <a:ea typeface="Geneva"/>
                <a:cs typeface="Geneva"/>
              </a:defRPr>
            </a:lvl9pPr>
          </a:lstStyle>
          <a:p>
            <a:r>
              <a:rPr lang="ja-JP" altLang="en-US" sz="3000" b="1" dirty="0">
                <a:latin typeface="BIZ UDP明朝 Medium" panose="02020500000000000000" pitchFamily="18" charset="-128"/>
                <a:ea typeface="BIZ UDP明朝 Medium" panose="02020500000000000000" pitchFamily="18" charset="-128"/>
              </a:rPr>
              <a:t>相互承認による供給チェーンの移行</a:t>
            </a:r>
          </a:p>
        </p:txBody>
      </p:sp>
      <p:pic>
        <p:nvPicPr>
          <p:cNvPr id="32" name="図 31"/>
          <p:cNvPicPr>
            <a:picLocks noChangeAspect="1"/>
          </p:cNvPicPr>
          <p:nvPr/>
        </p:nvPicPr>
        <p:blipFill>
          <a:blip r:embed="rId4"/>
          <a:stretch>
            <a:fillRect/>
          </a:stretch>
        </p:blipFill>
        <p:spPr>
          <a:xfrm>
            <a:off x="9325491" y="2377601"/>
            <a:ext cx="756433" cy="730646"/>
          </a:xfrm>
          <a:prstGeom prst="rect">
            <a:avLst/>
          </a:prstGeom>
        </p:spPr>
      </p:pic>
      <p:sp>
        <p:nvSpPr>
          <p:cNvPr id="36" name="正方形/長方形 35"/>
          <p:cNvSpPr/>
          <p:nvPr/>
        </p:nvSpPr>
        <p:spPr>
          <a:xfrm rot="20797281">
            <a:off x="6246677" y="1316019"/>
            <a:ext cx="676809" cy="87631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rot="20881953">
            <a:off x="6185077" y="1432206"/>
            <a:ext cx="795411"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x%</a:t>
            </a:r>
          </a:p>
          <a:p>
            <a:r>
              <a:rPr kumimoji="1" lang="en-US" altLang="ja-JP" sz="1200" b="1" dirty="0">
                <a:latin typeface="メイリオ" panose="020B0604030504040204" pitchFamily="50" charset="-128"/>
                <a:ea typeface="メイリオ" panose="020B0604030504040204" pitchFamily="50" charset="-128"/>
              </a:rPr>
              <a:t> SGEC</a:t>
            </a:r>
          </a:p>
          <a:p>
            <a:r>
              <a:rPr kumimoji="1" lang="ja-JP" altLang="en-US" sz="1200" b="1" dirty="0">
                <a:latin typeface="メイリオ" panose="020B0604030504040204" pitchFamily="50" charset="-128"/>
                <a:ea typeface="メイリオ" panose="020B0604030504040204" pitchFamily="50" charset="-128"/>
              </a:rPr>
              <a:t>  認証」</a:t>
            </a:r>
          </a:p>
        </p:txBody>
      </p:sp>
      <p:sp>
        <p:nvSpPr>
          <p:cNvPr id="42" name="右矢印 13">
            <a:extLst>
              <a:ext uri="{FF2B5EF4-FFF2-40B4-BE49-F238E27FC236}">
                <a16:creationId xmlns:a16="http://schemas.microsoft.com/office/drawing/2014/main" id="{72A9CCA5-0897-425B-BE7F-7ACEEA6AEEC7}"/>
              </a:ext>
            </a:extLst>
          </p:cNvPr>
          <p:cNvSpPr/>
          <p:nvPr/>
        </p:nvSpPr>
        <p:spPr>
          <a:xfrm rot="2876379">
            <a:off x="3294077" y="3806374"/>
            <a:ext cx="1536789" cy="33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41632861-167B-4838-8D09-F0D38C39015B}"/>
              </a:ext>
            </a:extLst>
          </p:cNvPr>
          <p:cNvSpPr/>
          <p:nvPr/>
        </p:nvSpPr>
        <p:spPr>
          <a:xfrm rot="20797281">
            <a:off x="3031995" y="3663033"/>
            <a:ext cx="732881" cy="8445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71ACF03E-32C5-4704-8A19-17CB24A3816A}"/>
              </a:ext>
            </a:extLst>
          </p:cNvPr>
          <p:cNvSpPr txBox="1"/>
          <p:nvPr/>
        </p:nvSpPr>
        <p:spPr>
          <a:xfrm rot="20722439">
            <a:off x="2993113" y="3760780"/>
            <a:ext cx="846046" cy="646331"/>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100%</a:t>
            </a:r>
          </a:p>
          <a:p>
            <a:r>
              <a:rPr kumimoji="1" lang="en-US" altLang="ja-JP" sz="1200" b="1" dirty="0">
                <a:latin typeface="メイリオ" panose="020B0604030504040204" pitchFamily="50" charset="-128"/>
                <a:ea typeface="メイリオ" panose="020B0604030504040204" pitchFamily="50" charset="-128"/>
              </a:rPr>
              <a:t> SGEC</a:t>
            </a:r>
          </a:p>
          <a:p>
            <a:r>
              <a:rPr kumimoji="1" lang="ja-JP" altLang="en-US" sz="1200" b="1" dirty="0">
                <a:latin typeface="メイリオ" panose="020B0604030504040204" pitchFamily="50" charset="-128"/>
                <a:ea typeface="メイリオ" panose="020B0604030504040204" pitchFamily="50" charset="-128"/>
              </a:rPr>
              <a:t>  由来」</a:t>
            </a:r>
          </a:p>
        </p:txBody>
      </p:sp>
      <p:sp>
        <p:nvSpPr>
          <p:cNvPr id="46" name="テキスト ボックス 45">
            <a:extLst>
              <a:ext uri="{FF2B5EF4-FFF2-40B4-BE49-F238E27FC236}">
                <a16:creationId xmlns:a16="http://schemas.microsoft.com/office/drawing/2014/main" id="{108CB450-B7F9-4B1A-B4FC-617853F9C6E6}"/>
              </a:ext>
            </a:extLst>
          </p:cNvPr>
          <p:cNvSpPr txBox="1"/>
          <p:nvPr/>
        </p:nvSpPr>
        <p:spPr>
          <a:xfrm>
            <a:off x="4595686" y="3687828"/>
            <a:ext cx="736460" cy="461665"/>
          </a:xfrm>
          <a:prstGeom prst="rect">
            <a:avLst/>
          </a:prstGeom>
          <a:noFill/>
        </p:spPr>
        <p:txBody>
          <a:bodyPr wrap="square" rtlCol="0">
            <a:spAutoFit/>
          </a:bodyPr>
          <a:lstStyle/>
          <a:p>
            <a:r>
              <a:rPr kumimoji="1" lang="ja-JP" altLang="en-US" sz="1200" b="1" dirty="0">
                <a:solidFill>
                  <a:srgbClr val="FF0000"/>
                </a:solidFill>
                <a:latin typeface="メイリオ" panose="020B0604030504040204" pitchFamily="50" charset="-128"/>
                <a:ea typeface="メイリオ" panose="020B0604030504040204" pitchFamily="50" charset="-128"/>
              </a:rPr>
              <a:t>主張の</a:t>
            </a:r>
            <a:endParaRPr kumimoji="1" lang="en-US" altLang="ja-JP" sz="1200" b="1"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solidFill>
                  <a:srgbClr val="FF0000"/>
                </a:solidFill>
                <a:latin typeface="メイリオ" panose="020B0604030504040204" pitchFamily="50" charset="-128"/>
                <a:ea typeface="メイリオ" panose="020B0604030504040204" pitchFamily="50" charset="-128"/>
              </a:rPr>
              <a:t>　転換</a:t>
            </a:r>
          </a:p>
        </p:txBody>
      </p:sp>
      <p:sp>
        <p:nvSpPr>
          <p:cNvPr id="5" name="テキスト ボックス 4">
            <a:extLst>
              <a:ext uri="{FF2B5EF4-FFF2-40B4-BE49-F238E27FC236}">
                <a16:creationId xmlns:a16="http://schemas.microsoft.com/office/drawing/2014/main" id="{74AF719D-BEC3-44C7-97B2-F42061BD0B41}"/>
              </a:ext>
            </a:extLst>
          </p:cNvPr>
          <p:cNvSpPr txBox="1"/>
          <p:nvPr/>
        </p:nvSpPr>
        <p:spPr>
          <a:xfrm>
            <a:off x="6390554" y="5469741"/>
            <a:ext cx="45719" cy="276999"/>
          </a:xfrm>
          <a:prstGeom prst="rect">
            <a:avLst/>
          </a:prstGeom>
          <a:noFill/>
        </p:spPr>
        <p:txBody>
          <a:bodyPr wrap="square" rtlCol="0">
            <a:spAutoFit/>
          </a:bodyPr>
          <a:lstStyle/>
          <a:p>
            <a:r>
              <a:rPr kumimoji="1" lang="ja-JP" altLang="en-US" sz="1200" dirty="0">
                <a:solidFill>
                  <a:schemeClr val="bg1"/>
                </a:solidFill>
                <a:latin typeface="メイリオ" panose="020B0604030504040204" pitchFamily="50" charset="-128"/>
                <a:ea typeface="メイリオ" panose="020B0604030504040204" pitchFamily="50" charset="-128"/>
              </a:rPr>
              <a:t>④</a:t>
            </a:r>
          </a:p>
        </p:txBody>
      </p:sp>
      <p:pic>
        <p:nvPicPr>
          <p:cNvPr id="47" name="図 46">
            <a:extLst>
              <a:ext uri="{FF2B5EF4-FFF2-40B4-BE49-F238E27FC236}">
                <a16:creationId xmlns:a16="http://schemas.microsoft.com/office/drawing/2014/main" id="{CC3C1004-80E1-BFC2-DFE7-2CA4A5F95449}"/>
              </a:ext>
            </a:extLst>
          </p:cNvPr>
          <p:cNvPicPr>
            <a:picLocks noChangeAspect="1"/>
          </p:cNvPicPr>
          <p:nvPr/>
        </p:nvPicPr>
        <p:blipFill>
          <a:blip r:embed="rId5"/>
          <a:stretch>
            <a:fillRect/>
          </a:stretch>
        </p:blipFill>
        <p:spPr>
          <a:xfrm>
            <a:off x="2228396" y="1325358"/>
            <a:ext cx="1047260" cy="859380"/>
          </a:xfrm>
          <a:prstGeom prst="rect">
            <a:avLst/>
          </a:prstGeom>
        </p:spPr>
      </p:pic>
      <p:sp>
        <p:nvSpPr>
          <p:cNvPr id="14" name="右矢印 13"/>
          <p:cNvSpPr/>
          <p:nvPr/>
        </p:nvSpPr>
        <p:spPr>
          <a:xfrm>
            <a:off x="3805948" y="2424196"/>
            <a:ext cx="702802" cy="33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F8B39F3-52FD-97A4-CB8A-E4BA1DE659F8}"/>
              </a:ext>
            </a:extLst>
          </p:cNvPr>
          <p:cNvSpPr txBox="1"/>
          <p:nvPr/>
        </p:nvSpPr>
        <p:spPr>
          <a:xfrm>
            <a:off x="6352106" y="3719685"/>
            <a:ext cx="646331" cy="276999"/>
          </a:xfrm>
          <a:prstGeom prst="rect">
            <a:avLst/>
          </a:prstGeom>
          <a:noFill/>
        </p:spPr>
        <p:txBody>
          <a:bodyPr wrap="none" rtlCol="0">
            <a:spAutoFit/>
          </a:bodyPr>
          <a:lstStyle/>
          <a:p>
            <a:r>
              <a:rPr kumimoji="1" lang="ja-JP" altLang="en-US" sz="1200" b="1" dirty="0">
                <a:solidFill>
                  <a:srgbClr val="FF0000"/>
                </a:solidFill>
                <a:latin typeface="メイリオ" panose="020B0604030504040204" pitchFamily="50" charset="-128"/>
                <a:ea typeface="メイリオ" panose="020B0604030504040204" pitchFamily="50" charset="-128"/>
              </a:rPr>
              <a:t>または</a:t>
            </a:r>
          </a:p>
        </p:txBody>
      </p:sp>
      <p:sp>
        <p:nvSpPr>
          <p:cNvPr id="7" name="正方形/長方形 6">
            <a:extLst>
              <a:ext uri="{FF2B5EF4-FFF2-40B4-BE49-F238E27FC236}">
                <a16:creationId xmlns:a16="http://schemas.microsoft.com/office/drawing/2014/main" id="{193E14DF-B234-EC85-62D3-50351E66CB44}"/>
              </a:ext>
            </a:extLst>
          </p:cNvPr>
          <p:cNvSpPr/>
          <p:nvPr/>
        </p:nvSpPr>
        <p:spPr>
          <a:xfrm rot="20797281">
            <a:off x="6571063" y="3836079"/>
            <a:ext cx="2516451" cy="452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9F61A9A-A3DD-826E-F517-F6F0EE4B92F9}"/>
              </a:ext>
            </a:extLst>
          </p:cNvPr>
          <p:cNvSpPr txBox="1"/>
          <p:nvPr/>
        </p:nvSpPr>
        <p:spPr>
          <a:xfrm rot="20853281">
            <a:off x="6664973" y="3821430"/>
            <a:ext cx="2502926" cy="461665"/>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a:t>
            </a:r>
            <a:r>
              <a:rPr kumimoji="1" lang="en-US" altLang="ja-JP" sz="1200" b="1" dirty="0" err="1">
                <a:latin typeface="メイリオ" panose="020B0604030504040204" pitchFamily="50" charset="-128"/>
                <a:ea typeface="メイリオ" panose="020B0604030504040204" pitchFamily="50" charset="-128"/>
              </a:rPr>
              <a:t>x%SGEC</a:t>
            </a:r>
            <a:r>
              <a:rPr kumimoji="1" lang="ja-JP" altLang="en-US" sz="1200" b="1" dirty="0">
                <a:latin typeface="メイリオ" panose="020B0604030504040204" pitchFamily="50" charset="-128"/>
                <a:ea typeface="メイリオ" panose="020B0604030504040204" pitchFamily="50" charset="-128"/>
              </a:rPr>
              <a:t>認証</a:t>
            </a:r>
            <a:r>
              <a:rPr kumimoji="1" lang="en-US" altLang="ja-JP" sz="1200" b="1" dirty="0">
                <a:latin typeface="メイリオ" panose="020B0604030504040204" pitchFamily="50" charset="-128"/>
                <a:ea typeface="メイリオ" panose="020B0604030504040204" pitchFamily="50" charset="-128"/>
              </a:rPr>
              <a:t>/</a:t>
            </a:r>
          </a:p>
          <a:p>
            <a:r>
              <a:rPr kumimoji="1" lang="en-US" altLang="ja-JP" sz="1200" b="1" dirty="0">
                <a:latin typeface="メイリオ" panose="020B0604030504040204" pitchFamily="50" charset="-128"/>
                <a:ea typeface="メイリオ" panose="020B0604030504040204" pitchFamily="50" charset="-128"/>
              </a:rPr>
              <a:t>   </a:t>
            </a:r>
            <a:r>
              <a:rPr kumimoji="1" lang="en-US" altLang="ja-JP" sz="1200" b="1" dirty="0" err="1">
                <a:latin typeface="メイリオ" panose="020B0604030504040204" pitchFamily="50" charset="-128"/>
                <a:ea typeface="メイリオ" panose="020B0604030504040204" pitchFamily="50" charset="-128"/>
              </a:rPr>
              <a:t>x%PEFC</a:t>
            </a:r>
            <a:r>
              <a:rPr kumimoji="1" lang="ja-JP" altLang="en-US" sz="1200" b="1" dirty="0">
                <a:latin typeface="メイリオ" panose="020B0604030504040204" pitchFamily="50" charset="-128"/>
                <a:ea typeface="メイリオ" panose="020B0604030504040204" pitchFamily="50" charset="-128"/>
              </a:rPr>
              <a:t>認証」</a:t>
            </a:r>
          </a:p>
        </p:txBody>
      </p:sp>
      <p:sp>
        <p:nvSpPr>
          <p:cNvPr id="12" name="テキスト ボックス 11">
            <a:extLst>
              <a:ext uri="{FF2B5EF4-FFF2-40B4-BE49-F238E27FC236}">
                <a16:creationId xmlns:a16="http://schemas.microsoft.com/office/drawing/2014/main" id="{9C5743A0-3E07-DBAB-AAAD-68995FFE6780}"/>
              </a:ext>
            </a:extLst>
          </p:cNvPr>
          <p:cNvSpPr txBox="1"/>
          <p:nvPr/>
        </p:nvSpPr>
        <p:spPr>
          <a:xfrm>
            <a:off x="7996243" y="3763301"/>
            <a:ext cx="1058303" cy="276999"/>
          </a:xfrm>
          <a:prstGeom prst="rect">
            <a:avLst/>
          </a:prstGeom>
          <a:noFill/>
        </p:spPr>
        <p:txBody>
          <a:bodyPr wrap="none" rtlCol="0">
            <a:spAutoFit/>
          </a:bodyPr>
          <a:lstStyle/>
          <a:p>
            <a:r>
              <a:rPr kumimoji="1" lang="ja-JP" altLang="en-US" sz="1200" b="1" dirty="0">
                <a:solidFill>
                  <a:srgbClr val="FF0000"/>
                </a:solidFill>
                <a:latin typeface="メイリオ" panose="020B0604030504040204" pitchFamily="50" charset="-128"/>
                <a:ea typeface="メイリオ" panose="020B0604030504040204" pitchFamily="50" charset="-128"/>
              </a:rPr>
              <a:t>但し</a:t>
            </a:r>
            <a:r>
              <a:rPr kumimoji="1" lang="en-US" altLang="ja-JP" sz="1200" b="1" dirty="0">
                <a:solidFill>
                  <a:srgbClr val="FF0000"/>
                </a:solidFill>
                <a:latin typeface="メイリオ" panose="020B0604030504040204" pitchFamily="50" charset="-128"/>
                <a:ea typeface="メイリオ" panose="020B0604030504040204" pitchFamily="50" charset="-128"/>
              </a:rPr>
              <a:t>1</a:t>
            </a:r>
            <a:r>
              <a:rPr kumimoji="1" lang="ja-JP" altLang="en-US" sz="1200" b="1" dirty="0">
                <a:solidFill>
                  <a:srgbClr val="FF0000"/>
                </a:solidFill>
                <a:latin typeface="メイリオ" panose="020B0604030504040204" pitchFamily="50" charset="-128"/>
                <a:ea typeface="メイリオ" panose="020B0604030504040204" pitchFamily="50" charset="-128"/>
              </a:rPr>
              <a:t>回限り</a:t>
            </a:r>
          </a:p>
        </p:txBody>
      </p:sp>
      <p:pic>
        <p:nvPicPr>
          <p:cNvPr id="1030" name="Picture 6" descr="製材所 製材所,倉庫,製作所のイラスト素材">
            <a:extLst>
              <a:ext uri="{FF2B5EF4-FFF2-40B4-BE49-F238E27FC236}">
                <a16:creationId xmlns:a16="http://schemas.microsoft.com/office/drawing/2014/main" id="{83C79431-3458-2123-4E1D-C635542C52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9953" y="1870654"/>
            <a:ext cx="1496162" cy="11191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製材所 製材所,倉庫,製作所のイラスト素材">
            <a:extLst>
              <a:ext uri="{FF2B5EF4-FFF2-40B4-BE49-F238E27FC236}">
                <a16:creationId xmlns:a16="http://schemas.microsoft.com/office/drawing/2014/main" id="{FAE622E5-5120-DDD0-33E3-33C6069706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2653" y="4916633"/>
            <a:ext cx="1496162" cy="111912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伐採」の画像検索結果"/>
          <p:cNvPicPr/>
          <p:nvPr/>
        </p:nvPicPr>
        <p:blipFill>
          <a:blip r:embed="rId7">
            <a:extLst>
              <a:ext uri="{28A0092B-C50C-407E-A947-70E740481C1C}">
                <a14:useLocalDpi xmlns:a14="http://schemas.microsoft.com/office/drawing/2010/main" val="0"/>
              </a:ext>
            </a:extLst>
          </a:blip>
          <a:srcRect/>
          <a:stretch>
            <a:fillRect/>
          </a:stretch>
        </p:blipFill>
        <p:spPr bwMode="auto">
          <a:xfrm>
            <a:off x="2277138" y="2119005"/>
            <a:ext cx="1478233" cy="972115"/>
          </a:xfrm>
          <a:prstGeom prst="rect">
            <a:avLst/>
          </a:prstGeom>
          <a:noFill/>
          <a:ln>
            <a:noFill/>
          </a:ln>
        </p:spPr>
      </p:pic>
      <p:pic>
        <p:nvPicPr>
          <p:cNvPr id="20" name="図 19" descr="「伐採」の画像検索結果"/>
          <p:cNvPicPr/>
          <p:nvPr/>
        </p:nvPicPr>
        <p:blipFill>
          <a:blip r:embed="rId7">
            <a:extLst>
              <a:ext uri="{28A0092B-C50C-407E-A947-70E740481C1C}">
                <a14:useLocalDpi xmlns:a14="http://schemas.microsoft.com/office/drawing/2010/main" val="0"/>
              </a:ext>
            </a:extLst>
          </a:blip>
          <a:srcRect/>
          <a:stretch>
            <a:fillRect/>
          </a:stretch>
        </p:blipFill>
        <p:spPr bwMode="auto">
          <a:xfrm>
            <a:off x="2382042" y="4671919"/>
            <a:ext cx="1373329" cy="775784"/>
          </a:xfrm>
          <a:prstGeom prst="rect">
            <a:avLst/>
          </a:prstGeom>
          <a:noFill/>
          <a:ln>
            <a:noFill/>
          </a:ln>
        </p:spPr>
      </p:pic>
      <p:sp>
        <p:nvSpPr>
          <p:cNvPr id="4" name="正方形/長方形 3">
            <a:extLst>
              <a:ext uri="{FF2B5EF4-FFF2-40B4-BE49-F238E27FC236}">
                <a16:creationId xmlns:a16="http://schemas.microsoft.com/office/drawing/2014/main" id="{458DD162-5379-9374-F5B2-ED7C16F92EDC}"/>
              </a:ext>
            </a:extLst>
          </p:cNvPr>
          <p:cNvSpPr/>
          <p:nvPr/>
        </p:nvSpPr>
        <p:spPr>
          <a:xfrm>
            <a:off x="9624393" y="5613590"/>
            <a:ext cx="886233" cy="11543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3D82993D-AEC6-4D4E-2CDA-FEFD4DF08B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2649" y="5120289"/>
            <a:ext cx="623487" cy="826831"/>
          </a:xfrm>
          <a:prstGeom prst="rect">
            <a:avLst/>
          </a:prstGeom>
        </p:spPr>
      </p:pic>
      <p:pic>
        <p:nvPicPr>
          <p:cNvPr id="1026" name="Picture 2" descr="商用フリーイラスト【椅子（いす）】 | にほんご教師ピック">
            <a:extLst>
              <a:ext uri="{FF2B5EF4-FFF2-40B4-BE49-F238E27FC236}">
                <a16:creationId xmlns:a16="http://schemas.microsoft.com/office/drawing/2014/main" id="{EECB23BF-144D-8B00-31D7-0FC402EE8C8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496" r="25491"/>
          <a:stretch/>
        </p:blipFill>
        <p:spPr bwMode="auto">
          <a:xfrm>
            <a:off x="7426271" y="1434658"/>
            <a:ext cx="756433" cy="1216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商用フリーイラスト【椅子（いす）】 | にほんご教師ピック">
            <a:extLst>
              <a:ext uri="{FF2B5EF4-FFF2-40B4-BE49-F238E27FC236}">
                <a16:creationId xmlns:a16="http://schemas.microsoft.com/office/drawing/2014/main" id="{E4256EF4-E9DD-986D-007C-0332FD96F28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496" r="25491"/>
          <a:stretch/>
        </p:blipFill>
        <p:spPr bwMode="auto">
          <a:xfrm>
            <a:off x="7336744" y="4775415"/>
            <a:ext cx="756433" cy="121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5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E4AC8-C87B-4916-166A-1D435F691D4C}"/>
              </a:ext>
            </a:extLst>
          </p:cNvPr>
          <p:cNvSpPr txBox="1">
            <a:spLocks/>
          </p:cNvSpPr>
          <p:nvPr/>
        </p:nvSpPr>
        <p:spPr>
          <a:xfrm>
            <a:off x="4218862" y="2781582"/>
            <a:ext cx="3952240" cy="91749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a:latin typeface="BIZ UDP明朝 Medium" panose="02020500000000000000" pitchFamily="18" charset="-128"/>
                <a:ea typeface="BIZ UDP明朝 Medium" panose="02020500000000000000" pitchFamily="18" charset="-128"/>
              </a:rPr>
              <a:t>　</a:t>
            </a:r>
            <a:r>
              <a:rPr lang="en-US" altLang="ja-JP" b="1">
                <a:solidFill>
                  <a:schemeClr val="accent5"/>
                </a:solidFill>
                <a:latin typeface="BIZ UDP明朝 Medium" panose="02020500000000000000" pitchFamily="18" charset="-128"/>
                <a:ea typeface="BIZ UDP明朝 Medium" panose="02020500000000000000" pitchFamily="18" charset="-128"/>
              </a:rPr>
              <a:t>EUDR</a:t>
            </a:r>
            <a:r>
              <a:rPr lang="ja-JP" altLang="en-US" b="1">
                <a:solidFill>
                  <a:schemeClr val="accent5"/>
                </a:solidFill>
                <a:latin typeface="BIZ UDP明朝 Medium" panose="02020500000000000000" pitchFamily="18" charset="-128"/>
                <a:ea typeface="BIZ UDP明朝 Medium" panose="02020500000000000000" pitchFamily="18" charset="-128"/>
              </a:rPr>
              <a:t>とは</a:t>
            </a:r>
            <a:endParaRPr lang="ja-JP" altLang="en-US" b="1" dirty="0">
              <a:solidFill>
                <a:schemeClr val="accent5"/>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852864231"/>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92F49C51462874C9A1E98CFA06AD8C5" ma:contentTypeVersion="17" ma:contentTypeDescription="新しいドキュメントを作成します。" ma:contentTypeScope="" ma:versionID="47ff0881922c1e61c168a331fc0b55df">
  <xsd:schema xmlns:xsd="http://www.w3.org/2001/XMLSchema" xmlns:xs="http://www.w3.org/2001/XMLSchema" xmlns:p="http://schemas.microsoft.com/office/2006/metadata/properties" xmlns:ns2="e3512b95-aa31-411b-9c19-72b86688ba96" xmlns:ns3="59728e4c-8d7e-41a4-bae1-d4786627b2f6" targetNamespace="http://schemas.microsoft.com/office/2006/metadata/properties" ma:root="true" ma:fieldsID="6298a340de4447f22688fbcb49a8c555" ns2:_="" ns3:_="">
    <xsd:import namespace="e3512b95-aa31-411b-9c19-72b86688ba96"/>
    <xsd:import namespace="59728e4c-8d7e-41a4-bae1-d4786627b2f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2b95-aa31-411b-9c19-72b86688b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e25a750e-1039-407f-9554-44137dd08d6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28e4c-8d7e-41a4-bae1-d4786627b2f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593ebe9-8de0-477c-b1f4-09eea888b251}" ma:internalName="TaxCatchAll" ma:showField="CatchAllData" ma:web="59728e4c-8d7e-41a4-bae1-d4786627b2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512b95-aa31-411b-9c19-72b86688ba96">
      <Terms xmlns="http://schemas.microsoft.com/office/infopath/2007/PartnerControls"/>
    </lcf76f155ced4ddcb4097134ff3c332f>
    <TaxCatchAll xmlns="59728e4c-8d7e-41a4-bae1-d4786627b2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9E7984-E369-420A-8B67-0E26D676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512b95-aa31-411b-9c19-72b86688ba96"/>
    <ds:schemaRef ds:uri="59728e4c-8d7e-41a4-bae1-d4786627b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C13A05-6B8A-4B7F-B0E6-179AE554AF65}">
  <ds:schemaRefs>
    <ds:schemaRef ds:uri="http://purl.org/dc/dcmitype/"/>
    <ds:schemaRef ds:uri="e3512b95-aa31-411b-9c19-72b86688ba96"/>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59728e4c-8d7e-41a4-bae1-d4786627b2f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6383D72-F0A3-4EB9-93E0-80D0E4904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TM04033925[[fn=しずく]]</Template>
  <TotalTime>1767</TotalTime>
  <Words>5047</Words>
  <Application>Microsoft Office PowerPoint</Application>
  <PresentationFormat>ワイド画面</PresentationFormat>
  <Paragraphs>615</Paragraphs>
  <Slides>47</Slides>
  <Notes>3</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Office 2013 - 2022 テーマ</vt:lpstr>
      <vt:lpstr>PowerPoint プレゼンテーション</vt:lpstr>
      <vt:lpstr>SGEC規格の改正について</vt:lpstr>
      <vt:lpstr> 　森林認証とは</vt:lpstr>
      <vt:lpstr>PowerPoint プレゼンテーション</vt:lpstr>
      <vt:lpstr>PowerPoint プレゼンテーション</vt:lpstr>
      <vt:lpstr>　　　　　PEFCは認証林の状況</vt:lpstr>
      <vt:lpstr>PowerPoint プレゼンテーション</vt:lpstr>
      <vt:lpstr>PowerPoint プレゼンテーション</vt:lpstr>
      <vt:lpstr>PowerPoint プレゼンテーション</vt:lpstr>
      <vt:lpstr>PowerPoint プレゼンテーション</vt:lpstr>
      <vt:lpstr>世界の森林は減少</vt:lpstr>
      <vt:lpstr>PowerPoint プレゼンテーション</vt:lpstr>
      <vt:lpstr>PowerPoint プレゼンテーション</vt:lpstr>
      <vt:lpstr>　　　　　　EUDRの主な内容</vt:lpstr>
      <vt:lpstr>PowerPoint プレゼンテーション</vt:lpstr>
      <vt:lpstr>　　　　　オペレーターとトレーダー　　　</vt:lpstr>
      <vt:lpstr>PowerPoint プレゼンテーション</vt:lpstr>
      <vt:lpstr>　　　     DDSの実施とそのステートメント</vt:lpstr>
      <vt:lpstr>   生産国の関連法規</vt:lpstr>
      <vt:lpstr>　　罰則</vt:lpstr>
      <vt:lpstr>PowerPoint プレゼンテーション</vt:lpstr>
      <vt:lpstr>　EUDRの発効</vt:lpstr>
      <vt:lpstr>EUTRとEUDRの関係</vt:lpstr>
      <vt:lpstr>PowerPoint プレゼンテーション</vt:lpstr>
      <vt:lpstr>PEFCの対応とSGEC規格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SGEC規準文書３：２０２５  持続可能な森林管理に関する要求事項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EUDRとPEFC認証</dc:title>
  <dc:creator>梶谷 辰哉</dc:creator>
  <cp:lastModifiedBy>Satomi Tanaka 田中 里美</cp:lastModifiedBy>
  <cp:revision>13</cp:revision>
  <cp:lastPrinted>2023-09-06T05:30:17Z</cp:lastPrinted>
  <dcterms:created xsi:type="dcterms:W3CDTF">2023-09-01T02:40:44Z</dcterms:created>
  <dcterms:modified xsi:type="dcterms:W3CDTF">2025-02-12T02:20:45Z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0x010100192F49C51462874C9A1E98CFA06AD8C5</vt:lpwstr>
  </property>
  <property fmtid="{D5CDD505-2E9C-101B-9397-08002B2CF9AE}" pid="3" name="MediaServiceImageTags">
    <vt:lpwstr/>
  </property>
</Properties>
</file>