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4"/>
  </p:sldMasterIdLst>
  <p:notesMasterIdLst>
    <p:notesMasterId r:id="rId31"/>
  </p:notesMasterIdLst>
  <p:sldIdLst>
    <p:sldId id="256" r:id="rId5"/>
    <p:sldId id="299" r:id="rId6"/>
    <p:sldId id="2586" r:id="rId7"/>
    <p:sldId id="2519" r:id="rId8"/>
    <p:sldId id="2535" r:id="rId9"/>
    <p:sldId id="300" r:id="rId10"/>
    <p:sldId id="2553" r:id="rId11"/>
    <p:sldId id="2520" r:id="rId12"/>
    <p:sldId id="2583" r:id="rId13"/>
    <p:sldId id="2555" r:id="rId14"/>
    <p:sldId id="2574" r:id="rId15"/>
    <p:sldId id="304" r:id="rId16"/>
    <p:sldId id="2588" r:id="rId17"/>
    <p:sldId id="2591" r:id="rId18"/>
    <p:sldId id="2525" r:id="rId19"/>
    <p:sldId id="259" r:id="rId20"/>
    <p:sldId id="2559" r:id="rId21"/>
    <p:sldId id="2589" r:id="rId22"/>
    <p:sldId id="2590" r:id="rId23"/>
    <p:sldId id="2576" r:id="rId24"/>
    <p:sldId id="2571" r:id="rId25"/>
    <p:sldId id="2570" r:id="rId26"/>
    <p:sldId id="2533" r:id="rId27"/>
    <p:sldId id="2587" r:id="rId28"/>
    <p:sldId id="2530" r:id="rId29"/>
    <p:sldId id="2556" r:id="rId30"/>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8D12B9-8FEF-4C0F-BF32-AC1EC64E66C4}" v="4" dt="2025-08-25T07:46:27.82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2" autoAdjust="0"/>
    <p:restoredTop sz="94660"/>
  </p:normalViewPr>
  <p:slideViewPr>
    <p:cSldViewPr snapToGrid="0">
      <p:cViewPr varScale="1">
        <p:scale>
          <a:sx n="70" d="100"/>
          <a:sy n="70" d="100"/>
        </p:scale>
        <p:origin x="48" y="9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tomi Tanaka 田中 里美" userId="f459ceec-172d-4a59-ae44-d9d27edfbf7e" providerId="ADAL" clId="{3E0A117F-57EC-404A-8B84-FE392E684300}"/>
    <pc:docChg chg="modSld">
      <pc:chgData name="Satomi Tanaka 田中 里美" userId="f459ceec-172d-4a59-ae44-d9d27edfbf7e" providerId="ADAL" clId="{3E0A117F-57EC-404A-8B84-FE392E684300}" dt="2025-08-26T06:52:49.074" v="15" actId="20577"/>
      <pc:docMkLst>
        <pc:docMk/>
      </pc:docMkLst>
      <pc:sldChg chg="modSp mod">
        <pc:chgData name="Satomi Tanaka 田中 里美" userId="f459ceec-172d-4a59-ae44-d9d27edfbf7e" providerId="ADAL" clId="{3E0A117F-57EC-404A-8B84-FE392E684300}" dt="2025-08-26T06:52:49.074" v="15" actId="20577"/>
        <pc:sldMkLst>
          <pc:docMk/>
          <pc:sldMk cId="1138682520" sldId="259"/>
        </pc:sldMkLst>
        <pc:spChg chg="mod">
          <ac:chgData name="Satomi Tanaka 田中 里美" userId="f459ceec-172d-4a59-ae44-d9d27edfbf7e" providerId="ADAL" clId="{3E0A117F-57EC-404A-8B84-FE392E684300}" dt="2025-08-26T06:52:49.074" v="15" actId="20577"/>
          <ac:spMkLst>
            <pc:docMk/>
            <pc:sldMk cId="1138682520" sldId="259"/>
            <ac:spMk id="8" creationId="{70A25A8D-B437-9B4B-0622-2CF97D9F1EAF}"/>
          </ac:spMkLst>
        </pc:spChg>
      </pc:sldChg>
    </pc:docChg>
  </pc:docChgLst>
  <pc:docChgLst>
    <pc:chgData name="Tatsuya Kajiya 梶谷 辰哉" userId="c24275eb-b97c-4197-8dda-48e79ce7bdd2" providerId="ADAL" clId="{0E09A8F1-C565-47DE-8D12-AF074C100E7F}"/>
    <pc:docChg chg="modSld">
      <pc:chgData name="Tatsuya Kajiya 梶谷 辰哉" userId="c24275eb-b97c-4197-8dda-48e79ce7bdd2" providerId="ADAL" clId="{0E09A8F1-C565-47DE-8D12-AF074C100E7F}" dt="2025-07-25T03:18:43.018" v="52" actId="6549"/>
      <pc:docMkLst>
        <pc:docMk/>
      </pc:docMkLst>
      <pc:sldChg chg="modSp mod">
        <pc:chgData name="Tatsuya Kajiya 梶谷 辰哉" userId="c24275eb-b97c-4197-8dda-48e79ce7bdd2" providerId="ADAL" clId="{0E09A8F1-C565-47DE-8D12-AF074C100E7F}" dt="2025-07-25T03:18:43.018" v="52" actId="6549"/>
        <pc:sldMkLst>
          <pc:docMk/>
          <pc:sldMk cId="766642671" sldId="2590"/>
        </pc:sldMkLst>
      </pc:sldChg>
    </pc:docChg>
  </pc:docChgLst>
  <pc:docChgLst>
    <pc:chgData name="Tatsuya Kajiya 梶谷 辰哉" userId="c24275eb-b97c-4197-8dda-48e79ce7bdd2" providerId="ADAL" clId="{32A061F7-E5A1-4127-B5AB-B72721C0A967}"/>
    <pc:docChg chg="modSld">
      <pc:chgData name="Tatsuya Kajiya 梶谷 辰哉" userId="c24275eb-b97c-4197-8dda-48e79ce7bdd2" providerId="ADAL" clId="{32A061F7-E5A1-4127-B5AB-B72721C0A967}" dt="2025-07-31T04:00:46.552" v="229" actId="20577"/>
      <pc:docMkLst>
        <pc:docMk/>
      </pc:docMkLst>
      <pc:sldChg chg="modSp mod">
        <pc:chgData name="Tatsuya Kajiya 梶谷 辰哉" userId="c24275eb-b97c-4197-8dda-48e79ce7bdd2" providerId="ADAL" clId="{32A061F7-E5A1-4127-B5AB-B72721C0A967}" dt="2025-07-28T05:00:58.675" v="148" actId="20577"/>
        <pc:sldMkLst>
          <pc:docMk/>
          <pc:sldMk cId="1739867946" sldId="2559"/>
        </pc:sldMkLst>
        <pc:spChg chg="mod">
          <ac:chgData name="Tatsuya Kajiya 梶谷 辰哉" userId="c24275eb-b97c-4197-8dda-48e79ce7bdd2" providerId="ADAL" clId="{32A061F7-E5A1-4127-B5AB-B72721C0A967}" dt="2025-07-28T05:00:58.675" v="148" actId="20577"/>
          <ac:spMkLst>
            <pc:docMk/>
            <pc:sldMk cId="1739867946" sldId="2559"/>
            <ac:spMk id="2" creationId="{E2257BF6-5B6F-D9B5-46E8-D74901AC7F23}"/>
          </ac:spMkLst>
        </pc:spChg>
      </pc:sldChg>
      <pc:sldChg chg="modSp mod">
        <pc:chgData name="Tatsuya Kajiya 梶谷 辰哉" userId="c24275eb-b97c-4197-8dda-48e79ce7bdd2" providerId="ADAL" clId="{32A061F7-E5A1-4127-B5AB-B72721C0A967}" dt="2025-07-28T04:47:23.230" v="117" actId="20577"/>
        <pc:sldMkLst>
          <pc:docMk/>
          <pc:sldMk cId="1322857448" sldId="2589"/>
        </pc:sldMkLst>
        <pc:spChg chg="mod">
          <ac:chgData name="Tatsuya Kajiya 梶谷 辰哉" userId="c24275eb-b97c-4197-8dda-48e79ce7bdd2" providerId="ADAL" clId="{32A061F7-E5A1-4127-B5AB-B72721C0A967}" dt="2025-07-28T04:47:23.230" v="117" actId="20577"/>
          <ac:spMkLst>
            <pc:docMk/>
            <pc:sldMk cId="1322857448" sldId="2589"/>
            <ac:spMk id="4" creationId="{F3F34B30-5755-A33E-B15F-0588A4102A15}"/>
          </ac:spMkLst>
        </pc:spChg>
      </pc:sldChg>
      <pc:sldChg chg="modSp mod">
        <pc:chgData name="Tatsuya Kajiya 梶谷 辰哉" userId="c24275eb-b97c-4197-8dda-48e79ce7bdd2" providerId="ADAL" clId="{32A061F7-E5A1-4127-B5AB-B72721C0A967}" dt="2025-07-31T04:00:46.552" v="229" actId="20577"/>
        <pc:sldMkLst>
          <pc:docMk/>
          <pc:sldMk cId="766642671" sldId="2590"/>
        </pc:sldMkLst>
        <pc:spChg chg="mod">
          <ac:chgData name="Tatsuya Kajiya 梶谷 辰哉" userId="c24275eb-b97c-4197-8dda-48e79ce7bdd2" providerId="ADAL" clId="{32A061F7-E5A1-4127-B5AB-B72721C0A967}" dt="2025-07-31T04:00:46.552" v="229" actId="20577"/>
          <ac:spMkLst>
            <pc:docMk/>
            <pc:sldMk cId="766642671" sldId="2590"/>
            <ac:spMk id="4" creationId="{2BAFFC24-5324-B249-2F58-1E56699FE54B}"/>
          </ac:spMkLst>
        </pc:spChg>
      </pc:sldChg>
    </pc:docChg>
  </pc:docChgLst>
  <pc:docChgLst>
    <pc:chgData name="Tatsuya Kajiya 梶谷 辰哉" userId="c24275eb-b97c-4197-8dda-48e79ce7bdd2" providerId="ADAL" clId="{C78D12B9-8FEF-4C0F-BF32-AC1EC64E66C4}"/>
    <pc:docChg chg="addSld modSld sldOrd">
      <pc:chgData name="Tatsuya Kajiya 梶谷 辰哉" userId="c24275eb-b97c-4197-8dda-48e79ce7bdd2" providerId="ADAL" clId="{C78D12B9-8FEF-4C0F-BF32-AC1EC64E66C4}" dt="2025-08-26T04:18:13.378" v="333" actId="1076"/>
      <pc:docMkLst>
        <pc:docMk/>
      </pc:docMkLst>
      <pc:sldChg chg="modSp mod ord">
        <pc:chgData name="Tatsuya Kajiya 梶谷 辰哉" userId="c24275eb-b97c-4197-8dda-48e79ce7bdd2" providerId="ADAL" clId="{C78D12B9-8FEF-4C0F-BF32-AC1EC64E66C4}" dt="2025-08-26T04:04:52.046" v="187" actId="6549"/>
        <pc:sldMkLst>
          <pc:docMk/>
          <pc:sldMk cId="1138682520" sldId="259"/>
        </pc:sldMkLst>
        <pc:spChg chg="mod">
          <ac:chgData name="Tatsuya Kajiya 梶谷 辰哉" userId="c24275eb-b97c-4197-8dda-48e79ce7bdd2" providerId="ADAL" clId="{C78D12B9-8FEF-4C0F-BF32-AC1EC64E66C4}" dt="2025-08-26T04:04:52.046" v="187" actId="6549"/>
          <ac:spMkLst>
            <pc:docMk/>
            <pc:sldMk cId="1138682520" sldId="259"/>
            <ac:spMk id="3" creationId="{7A8DD12E-851E-BC18-AFF4-9AF2D38609CB}"/>
          </ac:spMkLst>
        </pc:spChg>
      </pc:sldChg>
      <pc:sldChg chg="modSp mod ord">
        <pc:chgData name="Tatsuya Kajiya 梶谷 辰哉" userId="c24275eb-b97c-4197-8dda-48e79ce7bdd2" providerId="ADAL" clId="{C78D12B9-8FEF-4C0F-BF32-AC1EC64E66C4}" dt="2025-08-25T07:43:13.573" v="14"/>
        <pc:sldMkLst>
          <pc:docMk/>
          <pc:sldMk cId="3071476034" sldId="2525"/>
        </pc:sldMkLst>
        <pc:spChg chg="mod">
          <ac:chgData name="Tatsuya Kajiya 梶谷 辰哉" userId="c24275eb-b97c-4197-8dda-48e79ce7bdd2" providerId="ADAL" clId="{C78D12B9-8FEF-4C0F-BF32-AC1EC64E66C4}" dt="2025-08-15T04:14:03.228" v="12" actId="1076"/>
          <ac:spMkLst>
            <pc:docMk/>
            <pc:sldMk cId="3071476034" sldId="2525"/>
            <ac:spMk id="5" creationId="{1A6F208C-E510-3A4A-42ED-AC8C2505EC52}"/>
          </ac:spMkLst>
        </pc:spChg>
      </pc:sldChg>
      <pc:sldChg chg="modSp mod">
        <pc:chgData name="Tatsuya Kajiya 梶谷 辰哉" userId="c24275eb-b97c-4197-8dda-48e79ce7bdd2" providerId="ADAL" clId="{C78D12B9-8FEF-4C0F-BF32-AC1EC64E66C4}" dt="2025-08-26T04:18:13.378" v="333" actId="1076"/>
        <pc:sldMkLst>
          <pc:docMk/>
          <pc:sldMk cId="23311205" sldId="2530"/>
        </pc:sldMkLst>
        <pc:spChg chg="mod">
          <ac:chgData name="Tatsuya Kajiya 梶谷 辰哉" userId="c24275eb-b97c-4197-8dda-48e79ce7bdd2" providerId="ADAL" clId="{C78D12B9-8FEF-4C0F-BF32-AC1EC64E66C4}" dt="2025-08-26T04:17:08.094" v="321" actId="1076"/>
          <ac:spMkLst>
            <pc:docMk/>
            <pc:sldMk cId="23311205" sldId="2530"/>
            <ac:spMk id="4" creationId="{C2854972-6F71-1D69-51E6-79985C5FB951}"/>
          </ac:spMkLst>
        </pc:spChg>
        <pc:spChg chg="mod">
          <ac:chgData name="Tatsuya Kajiya 梶谷 辰哉" userId="c24275eb-b97c-4197-8dda-48e79ce7bdd2" providerId="ADAL" clId="{C78D12B9-8FEF-4C0F-BF32-AC1EC64E66C4}" dt="2025-08-26T04:17:05.643" v="320" actId="1076"/>
          <ac:spMkLst>
            <pc:docMk/>
            <pc:sldMk cId="23311205" sldId="2530"/>
            <ac:spMk id="5" creationId="{A73F07D1-F6A6-028A-F35C-C060F5E57537}"/>
          </ac:spMkLst>
        </pc:spChg>
        <pc:spChg chg="mod">
          <ac:chgData name="Tatsuya Kajiya 梶谷 辰哉" userId="c24275eb-b97c-4197-8dda-48e79ce7bdd2" providerId="ADAL" clId="{C78D12B9-8FEF-4C0F-BF32-AC1EC64E66C4}" dt="2025-08-26T04:18:02.491" v="331" actId="1076"/>
          <ac:spMkLst>
            <pc:docMk/>
            <pc:sldMk cId="23311205" sldId="2530"/>
            <ac:spMk id="6" creationId="{F75CAD98-CF4C-7300-24B4-37AB6D331581}"/>
          </ac:spMkLst>
        </pc:spChg>
        <pc:spChg chg="mod">
          <ac:chgData name="Tatsuya Kajiya 梶谷 辰哉" userId="c24275eb-b97c-4197-8dda-48e79ce7bdd2" providerId="ADAL" clId="{C78D12B9-8FEF-4C0F-BF32-AC1EC64E66C4}" dt="2025-08-26T04:17:44.225" v="327" actId="1076"/>
          <ac:spMkLst>
            <pc:docMk/>
            <pc:sldMk cId="23311205" sldId="2530"/>
            <ac:spMk id="7" creationId="{60C8AA43-C968-9605-6D48-A663BC2DE000}"/>
          </ac:spMkLst>
        </pc:spChg>
        <pc:spChg chg="mod">
          <ac:chgData name="Tatsuya Kajiya 梶谷 辰哉" userId="c24275eb-b97c-4197-8dda-48e79ce7bdd2" providerId="ADAL" clId="{C78D12B9-8FEF-4C0F-BF32-AC1EC64E66C4}" dt="2025-08-26T04:17:24.474" v="325" actId="1076"/>
          <ac:spMkLst>
            <pc:docMk/>
            <pc:sldMk cId="23311205" sldId="2530"/>
            <ac:spMk id="8" creationId="{4589FE4B-2998-0977-974F-7EAE19BF894E}"/>
          </ac:spMkLst>
        </pc:spChg>
        <pc:spChg chg="mod">
          <ac:chgData name="Tatsuya Kajiya 梶谷 辰哉" userId="c24275eb-b97c-4197-8dda-48e79ce7bdd2" providerId="ADAL" clId="{C78D12B9-8FEF-4C0F-BF32-AC1EC64E66C4}" dt="2025-08-26T04:16:55.262" v="317" actId="1076"/>
          <ac:spMkLst>
            <pc:docMk/>
            <pc:sldMk cId="23311205" sldId="2530"/>
            <ac:spMk id="9" creationId="{EFED6458-1608-C872-7FD9-FE0C4C0AA7D3}"/>
          </ac:spMkLst>
        </pc:spChg>
        <pc:spChg chg="mod">
          <ac:chgData name="Tatsuya Kajiya 梶谷 辰哉" userId="c24275eb-b97c-4197-8dda-48e79ce7bdd2" providerId="ADAL" clId="{C78D12B9-8FEF-4C0F-BF32-AC1EC64E66C4}" dt="2025-08-26T04:17:21.438" v="324" actId="1076"/>
          <ac:spMkLst>
            <pc:docMk/>
            <pc:sldMk cId="23311205" sldId="2530"/>
            <ac:spMk id="10" creationId="{D0F08CA2-24F4-8A5D-B9A9-F90E65B3046D}"/>
          </ac:spMkLst>
        </pc:spChg>
        <pc:spChg chg="mod">
          <ac:chgData name="Tatsuya Kajiya 梶谷 辰哉" userId="c24275eb-b97c-4197-8dda-48e79ce7bdd2" providerId="ADAL" clId="{C78D12B9-8FEF-4C0F-BF32-AC1EC64E66C4}" dt="2025-08-26T04:18:00.613" v="330" actId="1076"/>
          <ac:spMkLst>
            <pc:docMk/>
            <pc:sldMk cId="23311205" sldId="2530"/>
            <ac:spMk id="11" creationId="{FF87BD6A-9C4F-8F97-9DEB-1FFD94F8B15B}"/>
          </ac:spMkLst>
        </pc:spChg>
        <pc:spChg chg="mod">
          <ac:chgData name="Tatsuya Kajiya 梶谷 辰哉" userId="c24275eb-b97c-4197-8dda-48e79ce7bdd2" providerId="ADAL" clId="{C78D12B9-8FEF-4C0F-BF32-AC1EC64E66C4}" dt="2025-08-26T04:16:52.348" v="316" actId="1076"/>
          <ac:spMkLst>
            <pc:docMk/>
            <pc:sldMk cId="23311205" sldId="2530"/>
            <ac:spMk id="12" creationId="{8D0040FF-3A1B-2634-DF0F-BDEEBCBB3CE5}"/>
          </ac:spMkLst>
        </pc:spChg>
        <pc:spChg chg="mod">
          <ac:chgData name="Tatsuya Kajiya 梶谷 辰哉" userId="c24275eb-b97c-4197-8dda-48e79ce7bdd2" providerId="ADAL" clId="{C78D12B9-8FEF-4C0F-BF32-AC1EC64E66C4}" dt="2025-08-26T04:18:07.740" v="332" actId="1076"/>
          <ac:spMkLst>
            <pc:docMk/>
            <pc:sldMk cId="23311205" sldId="2530"/>
            <ac:spMk id="13" creationId="{08852910-FF9F-1D3F-1EC9-81ECAD823A0F}"/>
          </ac:spMkLst>
        </pc:spChg>
        <pc:spChg chg="mod">
          <ac:chgData name="Tatsuya Kajiya 梶谷 辰哉" userId="c24275eb-b97c-4197-8dda-48e79ce7bdd2" providerId="ADAL" clId="{C78D12B9-8FEF-4C0F-BF32-AC1EC64E66C4}" dt="2025-08-26T04:16:49.187" v="315" actId="1076"/>
          <ac:spMkLst>
            <pc:docMk/>
            <pc:sldMk cId="23311205" sldId="2530"/>
            <ac:spMk id="14" creationId="{EE9B6BD5-FD80-C813-35F4-AAEF303FBA56}"/>
          </ac:spMkLst>
        </pc:spChg>
        <pc:spChg chg="mod">
          <ac:chgData name="Tatsuya Kajiya 梶谷 辰哉" userId="c24275eb-b97c-4197-8dda-48e79ce7bdd2" providerId="ADAL" clId="{C78D12B9-8FEF-4C0F-BF32-AC1EC64E66C4}" dt="2025-08-26T04:17:11.592" v="322" actId="1076"/>
          <ac:spMkLst>
            <pc:docMk/>
            <pc:sldMk cId="23311205" sldId="2530"/>
            <ac:spMk id="15" creationId="{24200457-BB34-37FA-C6FD-A6E55A766D2B}"/>
          </ac:spMkLst>
        </pc:spChg>
        <pc:spChg chg="mod">
          <ac:chgData name="Tatsuya Kajiya 梶谷 辰哉" userId="c24275eb-b97c-4197-8dda-48e79ce7bdd2" providerId="ADAL" clId="{C78D12B9-8FEF-4C0F-BF32-AC1EC64E66C4}" dt="2025-08-26T04:17:48.664" v="328" actId="1076"/>
          <ac:spMkLst>
            <pc:docMk/>
            <pc:sldMk cId="23311205" sldId="2530"/>
            <ac:spMk id="16" creationId="{A2D529D3-661E-1600-13B7-1E486076DCE4}"/>
          </ac:spMkLst>
        </pc:spChg>
        <pc:spChg chg="mod">
          <ac:chgData name="Tatsuya Kajiya 梶谷 辰哉" userId="c24275eb-b97c-4197-8dda-48e79ce7bdd2" providerId="ADAL" clId="{C78D12B9-8FEF-4C0F-BF32-AC1EC64E66C4}" dt="2025-08-26T04:18:13.378" v="333" actId="1076"/>
          <ac:spMkLst>
            <pc:docMk/>
            <pc:sldMk cId="23311205" sldId="2530"/>
            <ac:spMk id="17" creationId="{78FD1F5B-FBC6-7D2D-1DEF-031CDAD25DE6}"/>
          </ac:spMkLst>
        </pc:spChg>
        <pc:spChg chg="mod">
          <ac:chgData name="Tatsuya Kajiya 梶谷 辰哉" userId="c24275eb-b97c-4197-8dda-48e79ce7bdd2" providerId="ADAL" clId="{C78D12B9-8FEF-4C0F-BF32-AC1EC64E66C4}" dt="2025-08-26T04:17:17.916" v="323" actId="1076"/>
          <ac:spMkLst>
            <pc:docMk/>
            <pc:sldMk cId="23311205" sldId="2530"/>
            <ac:spMk id="18" creationId="{9C69D1C9-751E-0AC4-776E-A36B42361DAA}"/>
          </ac:spMkLst>
        </pc:spChg>
        <pc:spChg chg="mod">
          <ac:chgData name="Tatsuya Kajiya 梶谷 辰哉" userId="c24275eb-b97c-4197-8dda-48e79ce7bdd2" providerId="ADAL" clId="{C78D12B9-8FEF-4C0F-BF32-AC1EC64E66C4}" dt="2025-08-26T04:17:03.456" v="319" actId="1076"/>
          <ac:spMkLst>
            <pc:docMk/>
            <pc:sldMk cId="23311205" sldId="2530"/>
            <ac:spMk id="19" creationId="{806BB687-A6C3-9B6E-94F0-BC70AA239B39}"/>
          </ac:spMkLst>
        </pc:spChg>
        <pc:spChg chg="mod">
          <ac:chgData name="Tatsuya Kajiya 梶谷 辰哉" userId="c24275eb-b97c-4197-8dda-48e79ce7bdd2" providerId="ADAL" clId="{C78D12B9-8FEF-4C0F-BF32-AC1EC64E66C4}" dt="2025-08-26T04:17:01.404" v="318" actId="1076"/>
          <ac:spMkLst>
            <pc:docMk/>
            <pc:sldMk cId="23311205" sldId="2530"/>
            <ac:spMk id="20" creationId="{45B2F065-D680-DC03-0813-CB70CE492203}"/>
          </ac:spMkLst>
        </pc:spChg>
        <pc:picChg chg="mod">
          <ac:chgData name="Tatsuya Kajiya 梶谷 辰哉" userId="c24275eb-b97c-4197-8dda-48e79ce7bdd2" providerId="ADAL" clId="{C78D12B9-8FEF-4C0F-BF32-AC1EC64E66C4}" dt="2025-08-26T04:17:56.411" v="329" actId="1076"/>
          <ac:picMkLst>
            <pc:docMk/>
            <pc:sldMk cId="23311205" sldId="2530"/>
            <ac:picMk id="3" creationId="{4B0C3BA0-7218-636A-7879-0DA6BFE9D0B2}"/>
          </ac:picMkLst>
        </pc:picChg>
      </pc:sldChg>
      <pc:sldChg chg="modSp mod ord">
        <pc:chgData name="Tatsuya Kajiya 梶谷 辰哉" userId="c24275eb-b97c-4197-8dda-48e79ce7bdd2" providerId="ADAL" clId="{C78D12B9-8FEF-4C0F-BF32-AC1EC64E66C4}" dt="2025-08-26T04:09:44.258" v="277" actId="6549"/>
        <pc:sldMkLst>
          <pc:docMk/>
          <pc:sldMk cId="1739867946" sldId="2559"/>
        </pc:sldMkLst>
        <pc:spChg chg="mod">
          <ac:chgData name="Tatsuya Kajiya 梶谷 辰哉" userId="c24275eb-b97c-4197-8dda-48e79ce7bdd2" providerId="ADAL" clId="{C78D12B9-8FEF-4C0F-BF32-AC1EC64E66C4}" dt="2025-08-26T04:09:44.258" v="277" actId="6549"/>
          <ac:spMkLst>
            <pc:docMk/>
            <pc:sldMk cId="1739867946" sldId="2559"/>
            <ac:spMk id="2" creationId="{E2257BF6-5B6F-D9B5-46E8-D74901AC7F23}"/>
          </ac:spMkLst>
        </pc:spChg>
      </pc:sldChg>
      <pc:sldChg chg="ord">
        <pc:chgData name="Tatsuya Kajiya 梶谷 辰哉" userId="c24275eb-b97c-4197-8dda-48e79ce7bdd2" providerId="ADAL" clId="{C78D12B9-8FEF-4C0F-BF32-AC1EC64E66C4}" dt="2025-08-26T03:07:35.906" v="120"/>
        <pc:sldMkLst>
          <pc:docMk/>
          <pc:sldMk cId="2703451888" sldId="2588"/>
        </pc:sldMkLst>
      </pc:sldChg>
      <pc:sldChg chg="ord">
        <pc:chgData name="Tatsuya Kajiya 梶谷 辰哉" userId="c24275eb-b97c-4197-8dda-48e79ce7bdd2" providerId="ADAL" clId="{C78D12B9-8FEF-4C0F-BF32-AC1EC64E66C4}" dt="2025-08-25T07:43:57.826" v="20"/>
        <pc:sldMkLst>
          <pc:docMk/>
          <pc:sldMk cId="1322857448" sldId="2589"/>
        </pc:sldMkLst>
      </pc:sldChg>
      <pc:sldChg chg="ord">
        <pc:chgData name="Tatsuya Kajiya 梶谷 辰哉" userId="c24275eb-b97c-4197-8dda-48e79ce7bdd2" providerId="ADAL" clId="{C78D12B9-8FEF-4C0F-BF32-AC1EC64E66C4}" dt="2025-08-25T07:44:10.015" v="22"/>
        <pc:sldMkLst>
          <pc:docMk/>
          <pc:sldMk cId="766642671" sldId="2590"/>
        </pc:sldMkLst>
      </pc:sldChg>
      <pc:sldChg chg="addSp modSp new mod ord">
        <pc:chgData name="Tatsuya Kajiya 梶谷 辰哉" userId="c24275eb-b97c-4197-8dda-48e79ce7bdd2" providerId="ADAL" clId="{C78D12B9-8FEF-4C0F-BF32-AC1EC64E66C4}" dt="2025-08-26T03:07:53.915" v="122"/>
        <pc:sldMkLst>
          <pc:docMk/>
          <pc:sldMk cId="2978745879" sldId="2591"/>
        </pc:sldMkLst>
        <pc:spChg chg="add mod">
          <ac:chgData name="Tatsuya Kajiya 梶谷 辰哉" userId="c24275eb-b97c-4197-8dda-48e79ce7bdd2" providerId="ADAL" clId="{C78D12B9-8FEF-4C0F-BF32-AC1EC64E66C4}" dt="2025-08-25T07:50:59.644" v="118" actId="6549"/>
          <ac:spMkLst>
            <pc:docMk/>
            <pc:sldMk cId="2978745879" sldId="2591"/>
            <ac:spMk id="4" creationId="{98AB2EC7-DBC0-187B-BB6D-CC5EAFF20882}"/>
          </ac:spMkLst>
        </pc:spChg>
      </pc:sldChg>
    </pc:docChg>
  </pc:docChgLst>
  <pc:docChgLst>
    <pc:chgData name="Tatsuya Kajiya 梶谷 辰哉" userId="c24275eb-b97c-4197-8dda-48e79ce7bdd2" providerId="ADAL" clId="{9C80EABB-F593-45AD-9376-024D02F25A54}"/>
    <pc:docChg chg="undo redo custSel addSld delSld modSld sldOrd">
      <pc:chgData name="Tatsuya Kajiya 梶谷 辰哉" userId="c24275eb-b97c-4197-8dda-48e79ce7bdd2" providerId="ADAL" clId="{9C80EABB-F593-45AD-9376-024D02F25A54}" dt="2025-07-25T02:24:10.394" v="1418" actId="20577"/>
      <pc:docMkLst>
        <pc:docMk/>
      </pc:docMkLst>
      <pc:sldChg chg="modSp mod">
        <pc:chgData name="Tatsuya Kajiya 梶谷 辰哉" userId="c24275eb-b97c-4197-8dda-48e79ce7bdd2" providerId="ADAL" clId="{9C80EABB-F593-45AD-9376-024D02F25A54}" dt="2025-07-25T02:24:10.394" v="1418" actId="20577"/>
        <pc:sldMkLst>
          <pc:docMk/>
          <pc:sldMk cId="1138682520" sldId="259"/>
        </pc:sldMkLst>
      </pc:sldChg>
      <pc:sldChg chg="modSp add del mod ord">
        <pc:chgData name="Tatsuya Kajiya 梶谷 辰哉" userId="c24275eb-b97c-4197-8dda-48e79ce7bdd2" providerId="ADAL" clId="{9C80EABB-F593-45AD-9376-024D02F25A54}" dt="2025-07-25T00:58:16.908" v="671" actId="2696"/>
        <pc:sldMkLst>
          <pc:docMk/>
          <pc:sldMk cId="4271793434" sldId="265"/>
        </pc:sldMkLst>
      </pc:sldChg>
      <pc:sldChg chg="modSp mod">
        <pc:chgData name="Tatsuya Kajiya 梶谷 辰哉" userId="c24275eb-b97c-4197-8dda-48e79ce7bdd2" providerId="ADAL" clId="{9C80EABB-F593-45AD-9376-024D02F25A54}" dt="2025-07-25T01:00:29.828" v="727" actId="20577"/>
        <pc:sldMkLst>
          <pc:docMk/>
          <pc:sldMk cId="2594642989" sldId="304"/>
        </pc:sldMkLst>
      </pc:sldChg>
      <pc:sldChg chg="add ord">
        <pc:chgData name="Tatsuya Kajiya 梶谷 辰哉" userId="c24275eb-b97c-4197-8dda-48e79ce7bdd2" providerId="ADAL" clId="{9C80EABB-F593-45AD-9376-024D02F25A54}" dt="2025-07-25T01:09:13.519" v="742"/>
        <pc:sldMkLst>
          <pc:docMk/>
          <pc:sldMk cId="691578020" sldId="2520"/>
        </pc:sldMkLst>
      </pc:sldChg>
      <pc:sldChg chg="modSp mod">
        <pc:chgData name="Tatsuya Kajiya 梶谷 辰哉" userId="c24275eb-b97c-4197-8dda-48e79ce7bdd2" providerId="ADAL" clId="{9C80EABB-F593-45AD-9376-024D02F25A54}" dt="2025-07-25T01:15:02.800" v="794" actId="20577"/>
        <pc:sldMkLst>
          <pc:docMk/>
          <pc:sldMk cId="23311205" sldId="2530"/>
        </pc:sldMkLst>
      </pc:sldChg>
      <pc:sldChg chg="modSp mod ord">
        <pc:chgData name="Tatsuya Kajiya 梶谷 辰哉" userId="c24275eb-b97c-4197-8dda-48e79ce7bdd2" providerId="ADAL" clId="{9C80EABB-F593-45AD-9376-024D02F25A54}" dt="2025-07-25T01:37:45.797" v="899" actId="6549"/>
        <pc:sldMkLst>
          <pc:docMk/>
          <pc:sldMk cId="909082025" sldId="2533"/>
        </pc:sldMkLst>
      </pc:sldChg>
      <pc:sldChg chg="modSp add del mod ord">
        <pc:chgData name="Tatsuya Kajiya 梶谷 辰哉" userId="c24275eb-b97c-4197-8dda-48e79ce7bdd2" providerId="ADAL" clId="{9C80EABB-F593-45AD-9376-024D02F25A54}" dt="2025-07-25T01:21:03.737" v="806" actId="207"/>
        <pc:sldMkLst>
          <pc:docMk/>
          <pc:sldMk cId="1200321445" sldId="2553"/>
        </pc:sldMkLst>
      </pc:sldChg>
      <pc:sldChg chg="ord">
        <pc:chgData name="Tatsuya Kajiya 梶谷 辰哉" userId="c24275eb-b97c-4197-8dda-48e79ce7bdd2" providerId="ADAL" clId="{9C80EABB-F593-45AD-9376-024D02F25A54}" dt="2025-07-25T01:07:42.589" v="737"/>
        <pc:sldMkLst>
          <pc:docMk/>
          <pc:sldMk cId="1010883026" sldId="2555"/>
        </pc:sldMkLst>
      </pc:sldChg>
      <pc:sldChg chg="modSp mod">
        <pc:chgData name="Tatsuya Kajiya 梶谷 辰哉" userId="c24275eb-b97c-4197-8dda-48e79ce7bdd2" providerId="ADAL" clId="{9C80EABB-F593-45AD-9376-024D02F25A54}" dt="2025-07-18T05:55:22.069" v="657" actId="20577"/>
        <pc:sldMkLst>
          <pc:docMk/>
          <pc:sldMk cId="1739867946" sldId="2559"/>
        </pc:sldMkLst>
      </pc:sldChg>
      <pc:sldChg chg="modSp add mod ord">
        <pc:chgData name="Tatsuya Kajiya 梶谷 辰哉" userId="c24275eb-b97c-4197-8dda-48e79ce7bdd2" providerId="ADAL" clId="{9C80EABB-F593-45AD-9376-024D02F25A54}" dt="2025-07-25T01:36:10.912" v="865" actId="20577"/>
        <pc:sldMkLst>
          <pc:docMk/>
          <pc:sldMk cId="2629258238" sldId="2570"/>
        </pc:sldMkLst>
      </pc:sldChg>
      <pc:sldChg chg="modSp mod">
        <pc:chgData name="Tatsuya Kajiya 梶谷 辰哉" userId="c24275eb-b97c-4197-8dda-48e79ce7bdd2" providerId="ADAL" clId="{9C80EABB-F593-45AD-9376-024D02F25A54}" dt="2025-07-25T00:58:52.906" v="673" actId="1076"/>
        <pc:sldMkLst>
          <pc:docMk/>
          <pc:sldMk cId="3343714545" sldId="2571"/>
        </pc:sldMkLst>
      </pc:sldChg>
      <pc:sldChg chg="modSp add del mod ord">
        <pc:chgData name="Tatsuya Kajiya 梶谷 辰哉" userId="c24275eb-b97c-4197-8dda-48e79ce7bdd2" providerId="ADAL" clId="{9C80EABB-F593-45AD-9376-024D02F25A54}" dt="2025-07-25T01:24:03.813" v="821" actId="207"/>
        <pc:sldMkLst>
          <pc:docMk/>
          <pc:sldMk cId="1557932301" sldId="2583"/>
        </pc:sldMkLst>
      </pc:sldChg>
      <pc:sldChg chg="new add del">
        <pc:chgData name="Tatsuya Kajiya 梶谷 辰哉" userId="c24275eb-b97c-4197-8dda-48e79ce7bdd2" providerId="ADAL" clId="{9C80EABB-F593-45AD-9376-024D02F25A54}" dt="2025-07-18T05:37:51.718" v="24" actId="2696"/>
        <pc:sldMkLst>
          <pc:docMk/>
          <pc:sldMk cId="2562657755" sldId="2587"/>
        </pc:sldMkLst>
      </pc:sldChg>
      <pc:sldChg chg="addSp delSp modSp new mod ord">
        <pc:chgData name="Tatsuya Kajiya 梶谷 辰哉" userId="c24275eb-b97c-4197-8dda-48e79ce7bdd2" providerId="ADAL" clId="{9C80EABB-F593-45AD-9376-024D02F25A54}" dt="2025-07-25T01:34:43.843" v="851" actId="6549"/>
        <pc:sldMkLst>
          <pc:docMk/>
          <pc:sldMk cId="3781097075" sldId="2587"/>
        </pc:sldMkLst>
      </pc:sldChg>
      <pc:sldChg chg="add ord">
        <pc:chgData name="Tatsuya Kajiya 梶谷 辰哉" userId="c24275eb-b97c-4197-8dda-48e79ce7bdd2" providerId="ADAL" clId="{9C80EABB-F593-45AD-9376-024D02F25A54}" dt="2025-07-25T00:58:07.495" v="670"/>
        <pc:sldMkLst>
          <pc:docMk/>
          <pc:sldMk cId="2703451888" sldId="2588"/>
        </pc:sldMkLst>
      </pc:sldChg>
      <pc:sldChg chg="addSp modSp new mod">
        <pc:chgData name="Tatsuya Kajiya 梶谷 辰哉" userId="c24275eb-b97c-4197-8dda-48e79ce7bdd2" providerId="ADAL" clId="{9C80EABB-F593-45AD-9376-024D02F25A54}" dt="2025-07-25T02:10:32.917" v="1179" actId="255"/>
        <pc:sldMkLst>
          <pc:docMk/>
          <pc:sldMk cId="1322857448" sldId="2589"/>
        </pc:sldMkLst>
      </pc:sldChg>
      <pc:sldChg chg="addSp modSp new mod ord">
        <pc:chgData name="Tatsuya Kajiya 梶谷 辰哉" userId="c24275eb-b97c-4197-8dda-48e79ce7bdd2" providerId="ADAL" clId="{9C80EABB-F593-45AD-9376-024D02F25A54}" dt="2025-07-25T02:23:56.880" v="1415"/>
        <pc:sldMkLst>
          <pc:docMk/>
          <pc:sldMk cId="766642671" sldId="259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E5528546-12BF-4AB4-B219-B116F3A235BC}" type="datetimeFigureOut">
              <a:rPr kumimoji="1" lang="ja-JP" altLang="en-US" smtClean="0"/>
              <a:t>2025/8/26</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8457EBA7-EBE1-4344-8E01-8134A17F1F98}" type="slidenum">
              <a:rPr kumimoji="1" lang="ja-JP" altLang="en-US" smtClean="0"/>
              <a:t>‹#›</a:t>
            </a:fld>
            <a:endParaRPr kumimoji="1" lang="ja-JP" altLang="en-US"/>
          </a:p>
        </p:txBody>
      </p:sp>
    </p:spTree>
    <p:extLst>
      <p:ext uri="{BB962C8B-B14F-4D97-AF65-F5344CB8AC3E}">
        <p14:creationId xmlns:p14="http://schemas.microsoft.com/office/powerpoint/2010/main" val="305205770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2D2B87D-FE52-4B2D-B7E0-B8D321861E68}" type="datetime1">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595C7DD-7966-459F-A3C4-611A894DCDCC}" type="slidenum">
              <a:rPr kumimoji="1" lang="ja-JP" altLang="en-US" smtClean="0"/>
              <a:t>‹#›</a:t>
            </a:fld>
            <a:endParaRPr kumimoji="1" lang="ja-JP" altLang="en-US"/>
          </a:p>
        </p:txBody>
      </p:sp>
    </p:spTree>
    <p:extLst>
      <p:ext uri="{BB962C8B-B14F-4D97-AF65-F5344CB8AC3E}">
        <p14:creationId xmlns:p14="http://schemas.microsoft.com/office/powerpoint/2010/main" val="1801843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91A4A23-AF12-4CFB-B569-B2722C51C6B1}" type="datetime1">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595C7DD-7966-459F-A3C4-611A894DCDCC}" type="slidenum">
              <a:rPr kumimoji="1" lang="ja-JP" altLang="en-US" smtClean="0"/>
              <a:t>‹#›</a:t>
            </a:fld>
            <a:endParaRPr kumimoji="1" lang="ja-JP" altLang="en-US"/>
          </a:p>
        </p:txBody>
      </p:sp>
    </p:spTree>
    <p:extLst>
      <p:ext uri="{BB962C8B-B14F-4D97-AF65-F5344CB8AC3E}">
        <p14:creationId xmlns:p14="http://schemas.microsoft.com/office/powerpoint/2010/main" val="3406269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45C6F5B-1DA6-42DB-880D-62E73CCFAC9A}" type="datetime1">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595C7DD-7966-459F-A3C4-611A894DCDCC}" type="slidenum">
              <a:rPr kumimoji="1" lang="ja-JP" altLang="en-US" smtClean="0"/>
              <a:t>‹#›</a:t>
            </a:fld>
            <a:endParaRPr kumimoji="1" lang="ja-JP" altLang="en-US"/>
          </a:p>
        </p:txBody>
      </p:sp>
    </p:spTree>
    <p:extLst>
      <p:ext uri="{BB962C8B-B14F-4D97-AF65-F5344CB8AC3E}">
        <p14:creationId xmlns:p14="http://schemas.microsoft.com/office/powerpoint/2010/main" val="2223583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84C96D9-0E78-49A3-ADAB-FD822F271F78}" type="datetime1">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595C7DD-7966-459F-A3C4-611A894DCDCC}" type="slidenum">
              <a:rPr kumimoji="1" lang="ja-JP" altLang="en-US" smtClean="0"/>
              <a:t>‹#›</a:t>
            </a:fld>
            <a:endParaRPr kumimoji="1" lang="ja-JP" altLang="en-US"/>
          </a:p>
        </p:txBody>
      </p:sp>
    </p:spTree>
    <p:extLst>
      <p:ext uri="{BB962C8B-B14F-4D97-AF65-F5344CB8AC3E}">
        <p14:creationId xmlns:p14="http://schemas.microsoft.com/office/powerpoint/2010/main" val="813884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EA1BDCE-EC47-4C03-B362-985B0264177F}" type="datetime1">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595C7DD-7966-459F-A3C4-611A894DCDCC}" type="slidenum">
              <a:rPr kumimoji="1" lang="ja-JP" altLang="en-US" smtClean="0"/>
              <a:t>‹#›</a:t>
            </a:fld>
            <a:endParaRPr kumimoji="1" lang="ja-JP" altLang="en-US"/>
          </a:p>
        </p:txBody>
      </p:sp>
    </p:spTree>
    <p:extLst>
      <p:ext uri="{BB962C8B-B14F-4D97-AF65-F5344CB8AC3E}">
        <p14:creationId xmlns:p14="http://schemas.microsoft.com/office/powerpoint/2010/main" val="3794928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048A2DA-CAE8-4D97-90D3-DC187C84ACAD}" type="datetime1">
              <a:rPr kumimoji="1" lang="ja-JP" altLang="en-US" smtClean="0"/>
              <a:t>2025/8/26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595C7DD-7966-459F-A3C4-611A894DCDCC}" type="slidenum">
              <a:rPr kumimoji="1" lang="ja-JP" altLang="en-US" smtClean="0"/>
              <a:t>‹#›</a:t>
            </a:fld>
            <a:endParaRPr kumimoji="1" lang="ja-JP" altLang="en-US"/>
          </a:p>
        </p:txBody>
      </p:sp>
    </p:spTree>
    <p:extLst>
      <p:ext uri="{BB962C8B-B14F-4D97-AF65-F5344CB8AC3E}">
        <p14:creationId xmlns:p14="http://schemas.microsoft.com/office/powerpoint/2010/main" val="433504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FCDD90D-6461-457E-9350-DC013ED4DEFA}" type="datetime1">
              <a:rPr kumimoji="1" lang="ja-JP" altLang="en-US" smtClean="0"/>
              <a:t>2025/8/26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595C7DD-7966-459F-A3C4-611A894DCDCC}" type="slidenum">
              <a:rPr kumimoji="1" lang="ja-JP" altLang="en-US" smtClean="0"/>
              <a:t>‹#›</a:t>
            </a:fld>
            <a:endParaRPr kumimoji="1" lang="ja-JP" altLang="en-US"/>
          </a:p>
        </p:txBody>
      </p:sp>
    </p:spTree>
    <p:extLst>
      <p:ext uri="{BB962C8B-B14F-4D97-AF65-F5344CB8AC3E}">
        <p14:creationId xmlns:p14="http://schemas.microsoft.com/office/powerpoint/2010/main" val="2164799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93EED72-9F66-4BA5-9832-528F5FF0FA3C}" type="datetime1">
              <a:rPr kumimoji="1" lang="ja-JP" altLang="en-US" smtClean="0"/>
              <a:t>2025/8/26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595C7DD-7966-459F-A3C4-611A894DCDCC}" type="slidenum">
              <a:rPr kumimoji="1" lang="ja-JP" altLang="en-US" smtClean="0"/>
              <a:t>‹#›</a:t>
            </a:fld>
            <a:endParaRPr kumimoji="1" lang="ja-JP" altLang="en-US"/>
          </a:p>
        </p:txBody>
      </p:sp>
    </p:spTree>
    <p:extLst>
      <p:ext uri="{BB962C8B-B14F-4D97-AF65-F5344CB8AC3E}">
        <p14:creationId xmlns:p14="http://schemas.microsoft.com/office/powerpoint/2010/main" val="3008610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543116-719C-46B3-A0C9-CDD6E73713CC}" type="datetime1">
              <a:rPr kumimoji="1" lang="ja-JP" altLang="en-US" smtClean="0"/>
              <a:t>2025/8/26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595C7DD-7966-459F-A3C4-611A894DCDCC}" type="slidenum">
              <a:rPr kumimoji="1" lang="ja-JP" altLang="en-US" smtClean="0"/>
              <a:t>‹#›</a:t>
            </a:fld>
            <a:endParaRPr kumimoji="1" lang="ja-JP" altLang="en-US"/>
          </a:p>
        </p:txBody>
      </p:sp>
    </p:spTree>
    <p:extLst>
      <p:ext uri="{BB962C8B-B14F-4D97-AF65-F5344CB8AC3E}">
        <p14:creationId xmlns:p14="http://schemas.microsoft.com/office/powerpoint/2010/main" val="1267412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492A5BD-D780-412F-AF6E-494D6B6D3287}" type="datetime1">
              <a:rPr kumimoji="1" lang="ja-JP" altLang="en-US" smtClean="0"/>
              <a:t>2025/8/26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595C7DD-7966-459F-A3C4-611A894DCDCC}" type="slidenum">
              <a:rPr kumimoji="1" lang="ja-JP" altLang="en-US" smtClean="0"/>
              <a:t>‹#›</a:t>
            </a:fld>
            <a:endParaRPr kumimoji="1" lang="ja-JP" altLang="en-US"/>
          </a:p>
        </p:txBody>
      </p:sp>
    </p:spTree>
    <p:extLst>
      <p:ext uri="{BB962C8B-B14F-4D97-AF65-F5344CB8AC3E}">
        <p14:creationId xmlns:p14="http://schemas.microsoft.com/office/powerpoint/2010/main" val="3607405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4E5AAB6-CABA-4B85-A7F4-D7CB8847F359}" type="datetime1">
              <a:rPr kumimoji="1" lang="ja-JP" altLang="en-US" smtClean="0"/>
              <a:t>2025/8/26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595C7DD-7966-459F-A3C4-611A894DCDCC}" type="slidenum">
              <a:rPr kumimoji="1" lang="ja-JP" altLang="en-US" smtClean="0"/>
              <a:t>‹#›</a:t>
            </a:fld>
            <a:endParaRPr kumimoji="1" lang="ja-JP" altLang="en-US"/>
          </a:p>
        </p:txBody>
      </p:sp>
    </p:spTree>
    <p:extLst>
      <p:ext uri="{BB962C8B-B14F-4D97-AF65-F5344CB8AC3E}">
        <p14:creationId xmlns:p14="http://schemas.microsoft.com/office/powerpoint/2010/main" val="298248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ECE406-CFB3-4CD5-BCD6-F5AC0C66A341}" type="datetime1">
              <a:rPr kumimoji="1" lang="ja-JP" altLang="en-US" smtClean="0"/>
              <a:t>2025/8/26</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95C7DD-7966-459F-A3C4-611A894DCDCC}" type="slidenum">
              <a:rPr kumimoji="1" lang="ja-JP" altLang="en-US" smtClean="0"/>
              <a:t>‹#›</a:t>
            </a:fld>
            <a:endParaRPr kumimoji="1" lang="ja-JP" altLang="en-US"/>
          </a:p>
        </p:txBody>
      </p:sp>
    </p:spTree>
    <p:extLst>
      <p:ext uri="{BB962C8B-B14F-4D97-AF65-F5344CB8AC3E}">
        <p14:creationId xmlns:p14="http://schemas.microsoft.com/office/powerpoint/2010/main" val="1825487290"/>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63ABF8-AD90-1449-DCC2-038F80247CCC}"/>
              </a:ext>
            </a:extLst>
          </p:cNvPr>
          <p:cNvSpPr>
            <a:spLocks noGrp="1"/>
          </p:cNvSpPr>
          <p:nvPr>
            <p:ph type="ctrTitle"/>
          </p:nvPr>
        </p:nvSpPr>
        <p:spPr>
          <a:xfrm>
            <a:off x="1397531" y="758952"/>
            <a:ext cx="10058400" cy="1997896"/>
          </a:xfrm>
        </p:spPr>
        <p:txBody>
          <a:bodyPr/>
          <a:lstStyle/>
          <a:p>
            <a:r>
              <a:rPr kumimoji="1" lang="en-US" altLang="ja-JP" b="1" dirty="0">
                <a:latin typeface="BIZ UDP明朝 Medium" panose="02020500000000000000" pitchFamily="18" charset="-128"/>
                <a:ea typeface="BIZ UDP明朝 Medium" panose="02020500000000000000" pitchFamily="18" charset="-128"/>
              </a:rPr>
              <a:t>SGEC</a:t>
            </a:r>
            <a:r>
              <a:rPr kumimoji="1" lang="ja-JP" altLang="en-US" b="1" dirty="0">
                <a:latin typeface="BIZ UDP明朝 Medium" panose="02020500000000000000" pitchFamily="18" charset="-128"/>
                <a:ea typeface="BIZ UDP明朝 Medium" panose="02020500000000000000" pitchFamily="18" charset="-128"/>
              </a:rPr>
              <a:t>規格の改正について</a:t>
            </a:r>
          </a:p>
        </p:txBody>
      </p:sp>
      <p:sp>
        <p:nvSpPr>
          <p:cNvPr id="3" name="字幕 2">
            <a:extLst>
              <a:ext uri="{FF2B5EF4-FFF2-40B4-BE49-F238E27FC236}">
                <a16:creationId xmlns:a16="http://schemas.microsoft.com/office/drawing/2014/main" id="{286FD2FC-4B82-D2D7-508D-1D1DC444D162}"/>
              </a:ext>
            </a:extLst>
          </p:cNvPr>
          <p:cNvSpPr>
            <a:spLocks noGrp="1"/>
          </p:cNvSpPr>
          <p:nvPr>
            <p:ph type="subTitle" idx="1"/>
          </p:nvPr>
        </p:nvSpPr>
        <p:spPr>
          <a:xfrm>
            <a:off x="925319" y="3178151"/>
            <a:ext cx="10058400" cy="625340"/>
          </a:xfrm>
        </p:spPr>
        <p:txBody>
          <a:bodyPr>
            <a:normAutofit/>
          </a:bodyPr>
          <a:lstStyle/>
          <a:p>
            <a:r>
              <a:rPr kumimoji="1" lang="ja-JP" altLang="en-US" sz="2400" b="1" dirty="0">
                <a:solidFill>
                  <a:srgbClr val="0070C0"/>
                </a:solidFill>
                <a:latin typeface="BIZ UDP明朝 Medium" panose="02020500000000000000" pitchFamily="18" charset="-128"/>
                <a:ea typeface="BIZ UDP明朝 Medium" panose="02020500000000000000" pitchFamily="18" charset="-128"/>
              </a:rPr>
              <a:t>～</a:t>
            </a:r>
            <a:r>
              <a:rPr kumimoji="1" lang="en-US" altLang="ja-JP" sz="2400" b="1" dirty="0">
                <a:solidFill>
                  <a:srgbClr val="0070C0"/>
                </a:solidFill>
                <a:latin typeface="BIZ UDP明朝 Medium" panose="02020500000000000000" pitchFamily="18" charset="-128"/>
                <a:ea typeface="BIZ UDP明朝 Medium" panose="02020500000000000000" pitchFamily="18" charset="-128"/>
              </a:rPr>
              <a:t>EUDR</a:t>
            </a:r>
            <a:r>
              <a:rPr kumimoji="1" lang="ja-JP" altLang="en-US" sz="2400" b="1" dirty="0">
                <a:solidFill>
                  <a:srgbClr val="0070C0"/>
                </a:solidFill>
                <a:latin typeface="BIZ UDP明朝 Medium" panose="02020500000000000000" pitchFamily="18" charset="-128"/>
                <a:ea typeface="BIZ UDP明朝 Medium" panose="02020500000000000000" pitchFamily="18" charset="-128"/>
              </a:rPr>
              <a:t>対応のために～</a:t>
            </a:r>
          </a:p>
        </p:txBody>
      </p:sp>
      <p:sp>
        <p:nvSpPr>
          <p:cNvPr id="4" name="スライド番号プレースホルダー 3">
            <a:extLst>
              <a:ext uri="{FF2B5EF4-FFF2-40B4-BE49-F238E27FC236}">
                <a16:creationId xmlns:a16="http://schemas.microsoft.com/office/drawing/2014/main" id="{E09B158D-230D-6D4F-A13F-245C5E79EFA6}"/>
              </a:ext>
            </a:extLst>
          </p:cNvPr>
          <p:cNvSpPr>
            <a:spLocks noGrp="1"/>
          </p:cNvSpPr>
          <p:nvPr>
            <p:ph type="sldNum" sz="quarter" idx="12"/>
          </p:nvPr>
        </p:nvSpPr>
        <p:spPr/>
        <p:txBody>
          <a:bodyPr/>
          <a:lstStyle/>
          <a:p>
            <a:fld id="{1595C7DD-7966-459F-A3C4-611A894DCDCC}" type="slidenum">
              <a:rPr kumimoji="1" lang="ja-JP" altLang="en-US" smtClean="0"/>
              <a:t>1</a:t>
            </a:fld>
            <a:endParaRPr kumimoji="1" lang="ja-JP" altLang="en-US"/>
          </a:p>
        </p:txBody>
      </p:sp>
      <p:pic>
        <p:nvPicPr>
          <p:cNvPr id="5" name="Picture 3">
            <a:extLst>
              <a:ext uri="{FF2B5EF4-FFF2-40B4-BE49-F238E27FC236}">
                <a16:creationId xmlns:a16="http://schemas.microsoft.com/office/drawing/2014/main" id="{1E1621C1-3BF6-5DD2-2BB2-6331F34E4F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67698" y="5522237"/>
            <a:ext cx="867477" cy="83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図 6">
            <a:extLst>
              <a:ext uri="{FF2B5EF4-FFF2-40B4-BE49-F238E27FC236}">
                <a16:creationId xmlns:a16="http://schemas.microsoft.com/office/drawing/2014/main" id="{808BBAFF-A9AF-AFD5-4545-F116DE09489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8334" y="5309707"/>
            <a:ext cx="926905" cy="1229205"/>
          </a:xfrm>
          <a:prstGeom prst="rect">
            <a:avLst/>
          </a:prstGeom>
        </p:spPr>
      </p:pic>
    </p:spTree>
    <p:extLst>
      <p:ext uri="{BB962C8B-B14F-4D97-AF65-F5344CB8AC3E}">
        <p14:creationId xmlns:p14="http://schemas.microsoft.com/office/powerpoint/2010/main" val="3455430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1A32B6-6E8D-68F4-98C5-B76E955AD709}"/>
              </a:ext>
            </a:extLst>
          </p:cNvPr>
          <p:cNvSpPr>
            <a:spLocks noGrp="1"/>
          </p:cNvSpPr>
          <p:nvPr>
            <p:ph type="title"/>
          </p:nvPr>
        </p:nvSpPr>
        <p:spPr>
          <a:xfrm>
            <a:off x="2794883" y="1045736"/>
            <a:ext cx="7140119" cy="786926"/>
          </a:xfrm>
        </p:spPr>
        <p:txBody>
          <a:bodyPr/>
          <a:lstStyle/>
          <a:p>
            <a:r>
              <a:rPr kumimoji="1" lang="en-US" altLang="ja-JP" b="1" dirty="0">
                <a:latin typeface="+mn-ea"/>
                <a:ea typeface="+mn-ea"/>
              </a:rPr>
              <a:t>EUTR</a:t>
            </a:r>
            <a:r>
              <a:rPr kumimoji="1" lang="ja-JP" altLang="en-US" b="1" dirty="0">
                <a:latin typeface="+mn-ea"/>
                <a:ea typeface="+mn-ea"/>
              </a:rPr>
              <a:t>と</a:t>
            </a:r>
            <a:r>
              <a:rPr kumimoji="1" lang="en-US" altLang="ja-JP" b="1" dirty="0">
                <a:latin typeface="+mn-ea"/>
                <a:ea typeface="+mn-ea"/>
              </a:rPr>
              <a:t>EUDR</a:t>
            </a:r>
            <a:r>
              <a:rPr kumimoji="1" lang="ja-JP" altLang="en-US" b="1">
                <a:latin typeface="+mn-ea"/>
                <a:ea typeface="+mn-ea"/>
              </a:rPr>
              <a:t>の関係</a:t>
            </a:r>
          </a:p>
        </p:txBody>
      </p:sp>
      <p:sp>
        <p:nvSpPr>
          <p:cNvPr id="4" name="矢印: 五方向 3">
            <a:extLst>
              <a:ext uri="{FF2B5EF4-FFF2-40B4-BE49-F238E27FC236}">
                <a16:creationId xmlns:a16="http://schemas.microsoft.com/office/drawing/2014/main" id="{53BB7860-53D5-0CAA-5D32-FD8A8766BE9A}"/>
              </a:ext>
            </a:extLst>
          </p:cNvPr>
          <p:cNvSpPr/>
          <p:nvPr/>
        </p:nvSpPr>
        <p:spPr>
          <a:xfrm>
            <a:off x="3081171" y="2835719"/>
            <a:ext cx="3369606" cy="548340"/>
          </a:xfrm>
          <a:prstGeom prst="homePlate">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ja-JP" altLang="en-US" sz="1350" b="1"/>
          </a:p>
        </p:txBody>
      </p:sp>
      <p:sp>
        <p:nvSpPr>
          <p:cNvPr id="5" name="矢印: 五方向 4">
            <a:extLst>
              <a:ext uri="{FF2B5EF4-FFF2-40B4-BE49-F238E27FC236}">
                <a16:creationId xmlns:a16="http://schemas.microsoft.com/office/drawing/2014/main" id="{C035808F-45F4-A0A9-05CC-90ADC50B1B2D}"/>
              </a:ext>
            </a:extLst>
          </p:cNvPr>
          <p:cNvSpPr/>
          <p:nvPr/>
        </p:nvSpPr>
        <p:spPr>
          <a:xfrm>
            <a:off x="4908345" y="4041153"/>
            <a:ext cx="6852245" cy="611913"/>
          </a:xfrm>
          <a:prstGeom prst="homePlate">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ja-JP" altLang="en-US" sz="1350">
              <a:ln w="0"/>
              <a:solidFill>
                <a:schemeClr val="tx1"/>
              </a:solidFill>
              <a:effectLst>
                <a:outerShdw blurRad="38100" dist="19050" dir="2700000" algn="tl" rotWithShape="0">
                  <a:schemeClr val="dk1">
                    <a:alpha val="40000"/>
                  </a:schemeClr>
                </a:outerShdw>
              </a:effectLst>
            </a:endParaRPr>
          </a:p>
        </p:txBody>
      </p:sp>
      <p:sp>
        <p:nvSpPr>
          <p:cNvPr id="6" name="楕円 5">
            <a:extLst>
              <a:ext uri="{FF2B5EF4-FFF2-40B4-BE49-F238E27FC236}">
                <a16:creationId xmlns:a16="http://schemas.microsoft.com/office/drawing/2014/main" id="{0724EB61-0314-EBF6-7734-3DBDCEC13E13}"/>
              </a:ext>
            </a:extLst>
          </p:cNvPr>
          <p:cNvSpPr/>
          <p:nvPr/>
        </p:nvSpPr>
        <p:spPr>
          <a:xfrm>
            <a:off x="964350" y="2814103"/>
            <a:ext cx="2073577" cy="591569"/>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ja-JP" sz="1400" b="1" dirty="0">
                <a:latin typeface="BIZ UDP明朝 Medium" panose="02020500000000000000" pitchFamily="18" charset="-128"/>
                <a:ea typeface="BIZ UDP明朝 Medium" panose="02020500000000000000" pitchFamily="18" charset="-128"/>
              </a:rPr>
              <a:t>2013</a:t>
            </a:r>
            <a:r>
              <a:rPr lang="ja-JP" altLang="en-US" sz="1400" b="1" dirty="0">
                <a:latin typeface="BIZ UDP明朝 Medium" panose="02020500000000000000" pitchFamily="18" charset="-128"/>
                <a:ea typeface="BIZ UDP明朝 Medium" panose="02020500000000000000" pitchFamily="18" charset="-128"/>
              </a:rPr>
              <a:t>年</a:t>
            </a:r>
            <a:r>
              <a:rPr lang="en-US" altLang="ja-JP" sz="1400" b="1" dirty="0">
                <a:latin typeface="BIZ UDP明朝 Medium" panose="02020500000000000000" pitchFamily="18" charset="-128"/>
                <a:ea typeface="BIZ UDP明朝 Medium" panose="02020500000000000000" pitchFamily="18" charset="-128"/>
              </a:rPr>
              <a:t>3</a:t>
            </a:r>
            <a:r>
              <a:rPr lang="ja-JP" altLang="en-US" sz="1400" b="1" dirty="0">
                <a:latin typeface="BIZ UDP明朝 Medium" panose="02020500000000000000" pitchFamily="18" charset="-128"/>
                <a:ea typeface="BIZ UDP明朝 Medium" panose="02020500000000000000" pitchFamily="18" charset="-128"/>
              </a:rPr>
              <a:t>月</a:t>
            </a:r>
            <a:r>
              <a:rPr lang="en-US" altLang="ja-JP" sz="1400" b="1" dirty="0">
                <a:latin typeface="BIZ UDP明朝 Medium" panose="02020500000000000000" pitchFamily="18" charset="-128"/>
                <a:ea typeface="BIZ UDP明朝 Medium" panose="02020500000000000000" pitchFamily="18" charset="-128"/>
              </a:rPr>
              <a:t>3</a:t>
            </a:r>
            <a:r>
              <a:rPr lang="ja-JP" altLang="en-US" sz="1400" b="1" dirty="0">
                <a:latin typeface="BIZ UDP明朝 Medium" panose="02020500000000000000" pitchFamily="18" charset="-128"/>
                <a:ea typeface="BIZ UDP明朝 Medium" panose="02020500000000000000" pitchFamily="18" charset="-128"/>
              </a:rPr>
              <a:t>日</a:t>
            </a:r>
            <a:endParaRPr lang="en-US" altLang="ja-JP" sz="1400" b="1" dirty="0">
              <a:latin typeface="BIZ UDP明朝 Medium" panose="02020500000000000000" pitchFamily="18" charset="-128"/>
              <a:ea typeface="BIZ UDP明朝 Medium" panose="02020500000000000000" pitchFamily="18" charset="-128"/>
            </a:endParaRPr>
          </a:p>
        </p:txBody>
      </p:sp>
      <p:sp>
        <p:nvSpPr>
          <p:cNvPr id="7" name="楕円 6">
            <a:extLst>
              <a:ext uri="{FF2B5EF4-FFF2-40B4-BE49-F238E27FC236}">
                <a16:creationId xmlns:a16="http://schemas.microsoft.com/office/drawing/2014/main" id="{AF50B3E2-E744-E4AD-878F-64DE93DC33BD}"/>
              </a:ext>
            </a:extLst>
          </p:cNvPr>
          <p:cNvSpPr/>
          <p:nvPr/>
        </p:nvSpPr>
        <p:spPr>
          <a:xfrm>
            <a:off x="2391163" y="4072323"/>
            <a:ext cx="2391852" cy="611914"/>
          </a:xfrm>
          <a:prstGeom prst="ellipse">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ja-JP" sz="1400" b="1" dirty="0">
                <a:latin typeface="BIZ UDP明朝 Medium" panose="02020500000000000000" pitchFamily="18" charset="-128"/>
                <a:ea typeface="BIZ UDP明朝 Medium" panose="02020500000000000000" pitchFamily="18" charset="-128"/>
              </a:rPr>
              <a:t>2023</a:t>
            </a:r>
            <a:r>
              <a:rPr lang="ja-JP" altLang="en-US" sz="1400" b="1" dirty="0">
                <a:latin typeface="BIZ UDP明朝 Medium" panose="02020500000000000000" pitchFamily="18" charset="-128"/>
                <a:ea typeface="BIZ UDP明朝 Medium" panose="02020500000000000000" pitchFamily="18" charset="-128"/>
              </a:rPr>
              <a:t>年</a:t>
            </a:r>
            <a:r>
              <a:rPr lang="en-US" altLang="ja-JP" sz="1400" b="1" dirty="0">
                <a:latin typeface="BIZ UDP明朝 Medium" panose="02020500000000000000" pitchFamily="18" charset="-128"/>
                <a:ea typeface="BIZ UDP明朝 Medium" panose="02020500000000000000" pitchFamily="18" charset="-128"/>
              </a:rPr>
              <a:t>6</a:t>
            </a:r>
            <a:r>
              <a:rPr lang="ja-JP" altLang="en-US" sz="1400" b="1" dirty="0">
                <a:latin typeface="BIZ UDP明朝 Medium" panose="02020500000000000000" pitchFamily="18" charset="-128"/>
                <a:ea typeface="BIZ UDP明朝 Medium" panose="02020500000000000000" pitchFamily="18" charset="-128"/>
              </a:rPr>
              <a:t>月</a:t>
            </a:r>
            <a:r>
              <a:rPr lang="en-US" altLang="ja-JP" sz="1400" b="1" dirty="0">
                <a:latin typeface="BIZ UDP明朝 Medium" panose="02020500000000000000" pitchFamily="18" charset="-128"/>
                <a:ea typeface="BIZ UDP明朝 Medium" panose="02020500000000000000" pitchFamily="18" charset="-128"/>
              </a:rPr>
              <a:t>29</a:t>
            </a:r>
            <a:r>
              <a:rPr lang="ja-JP" altLang="en-US" sz="1400" b="1" dirty="0">
                <a:latin typeface="BIZ UDP明朝 Medium" panose="02020500000000000000" pitchFamily="18" charset="-128"/>
                <a:ea typeface="BIZ UDP明朝 Medium" panose="02020500000000000000" pitchFamily="18" charset="-128"/>
              </a:rPr>
              <a:t>日</a:t>
            </a:r>
            <a:endParaRPr lang="en-US" altLang="ja-JP" sz="1400" b="1" dirty="0">
              <a:latin typeface="BIZ UDP明朝 Medium" panose="02020500000000000000" pitchFamily="18" charset="-128"/>
              <a:ea typeface="BIZ UDP明朝 Medium" panose="02020500000000000000" pitchFamily="18" charset="-128"/>
            </a:endParaRPr>
          </a:p>
        </p:txBody>
      </p:sp>
      <p:sp>
        <p:nvSpPr>
          <p:cNvPr id="8" name="楕円 7">
            <a:extLst>
              <a:ext uri="{FF2B5EF4-FFF2-40B4-BE49-F238E27FC236}">
                <a16:creationId xmlns:a16="http://schemas.microsoft.com/office/drawing/2014/main" id="{1A6D26D2-C876-B265-3158-C949054F2B71}"/>
              </a:ext>
            </a:extLst>
          </p:cNvPr>
          <p:cNvSpPr/>
          <p:nvPr/>
        </p:nvSpPr>
        <p:spPr>
          <a:xfrm>
            <a:off x="6568097" y="4732177"/>
            <a:ext cx="2391851" cy="752141"/>
          </a:xfrm>
          <a:prstGeom prst="ellipse">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ja-JP" sz="1400" b="1" dirty="0">
                <a:latin typeface="BIZ UDP明朝 Medium" panose="02020500000000000000" pitchFamily="18" charset="-128"/>
                <a:ea typeface="BIZ UDP明朝 Medium" panose="02020500000000000000" pitchFamily="18" charset="-128"/>
              </a:rPr>
              <a:t>202</a:t>
            </a:r>
            <a:r>
              <a:rPr lang="ja-JP" altLang="en-US" sz="1400" b="1" dirty="0">
                <a:latin typeface="BIZ UDP明朝 Medium" panose="02020500000000000000" pitchFamily="18" charset="-128"/>
                <a:ea typeface="BIZ UDP明朝 Medium" panose="02020500000000000000" pitchFamily="18" charset="-128"/>
              </a:rPr>
              <a:t>５年</a:t>
            </a:r>
            <a:r>
              <a:rPr lang="en-US" altLang="ja-JP" sz="1400" b="1" dirty="0">
                <a:latin typeface="BIZ UDP明朝 Medium" panose="02020500000000000000" pitchFamily="18" charset="-128"/>
                <a:ea typeface="BIZ UDP明朝 Medium" panose="02020500000000000000" pitchFamily="18" charset="-128"/>
              </a:rPr>
              <a:t>12</a:t>
            </a:r>
            <a:r>
              <a:rPr lang="ja-JP" altLang="en-US" sz="1400" b="1" dirty="0">
                <a:latin typeface="BIZ UDP明朝 Medium" panose="02020500000000000000" pitchFamily="18" charset="-128"/>
                <a:ea typeface="BIZ UDP明朝 Medium" panose="02020500000000000000" pitchFamily="18" charset="-128"/>
              </a:rPr>
              <a:t>月</a:t>
            </a:r>
            <a:r>
              <a:rPr lang="en-US" altLang="ja-JP" sz="1400" b="1" dirty="0">
                <a:latin typeface="BIZ UDP明朝 Medium" panose="02020500000000000000" pitchFamily="18" charset="-128"/>
                <a:ea typeface="BIZ UDP明朝 Medium" panose="02020500000000000000" pitchFamily="18" charset="-128"/>
              </a:rPr>
              <a:t>30</a:t>
            </a:r>
            <a:r>
              <a:rPr lang="ja-JP" altLang="en-US" sz="1400" b="1" dirty="0">
                <a:latin typeface="BIZ UDP明朝 Medium" panose="02020500000000000000" pitchFamily="18" charset="-128"/>
                <a:ea typeface="BIZ UDP明朝 Medium" panose="02020500000000000000" pitchFamily="18" charset="-128"/>
              </a:rPr>
              <a:t>日</a:t>
            </a:r>
            <a:endParaRPr lang="en-US" altLang="ja-JP" sz="1400" b="1" dirty="0">
              <a:latin typeface="BIZ UDP明朝 Medium" panose="02020500000000000000" pitchFamily="18" charset="-128"/>
              <a:ea typeface="BIZ UDP明朝 Medium" panose="02020500000000000000" pitchFamily="18" charset="-128"/>
            </a:endParaRPr>
          </a:p>
        </p:txBody>
      </p:sp>
      <p:sp>
        <p:nvSpPr>
          <p:cNvPr id="10" name="楕円 9">
            <a:extLst>
              <a:ext uri="{FF2B5EF4-FFF2-40B4-BE49-F238E27FC236}">
                <a16:creationId xmlns:a16="http://schemas.microsoft.com/office/drawing/2014/main" id="{40CF6E0D-2F9F-4310-A013-361FA97AE7F6}"/>
              </a:ext>
            </a:extLst>
          </p:cNvPr>
          <p:cNvSpPr/>
          <p:nvPr/>
        </p:nvSpPr>
        <p:spPr>
          <a:xfrm>
            <a:off x="6482840" y="2815696"/>
            <a:ext cx="2562367" cy="670935"/>
          </a:xfrm>
          <a:prstGeom prst="ellipse">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bg1"/>
                </a:solidFill>
                <a:latin typeface="BIZ UDP明朝 Medium" panose="02020500000000000000" pitchFamily="18" charset="-128"/>
                <a:ea typeface="BIZ UDP明朝 Medium" panose="02020500000000000000" pitchFamily="18" charset="-128"/>
              </a:rPr>
              <a:t>2025</a:t>
            </a:r>
            <a:r>
              <a:rPr lang="ja-JP" altLang="en-US" sz="1400" b="1" dirty="0">
                <a:solidFill>
                  <a:schemeClr val="bg1"/>
                </a:solidFill>
                <a:latin typeface="BIZ UDP明朝 Medium" panose="02020500000000000000" pitchFamily="18" charset="-128"/>
                <a:ea typeface="BIZ UDP明朝 Medium" panose="02020500000000000000" pitchFamily="18" charset="-128"/>
              </a:rPr>
              <a:t>年</a:t>
            </a:r>
            <a:r>
              <a:rPr lang="en-US" altLang="ja-JP" sz="1400" b="1" dirty="0">
                <a:solidFill>
                  <a:schemeClr val="bg1"/>
                </a:solidFill>
                <a:latin typeface="BIZ UDP明朝 Medium" panose="02020500000000000000" pitchFamily="18" charset="-128"/>
                <a:ea typeface="BIZ UDP明朝 Medium" panose="02020500000000000000" pitchFamily="18" charset="-128"/>
              </a:rPr>
              <a:t>12</a:t>
            </a:r>
            <a:r>
              <a:rPr lang="ja-JP" altLang="en-US" sz="1400" b="1" dirty="0">
                <a:solidFill>
                  <a:schemeClr val="bg1"/>
                </a:solidFill>
                <a:latin typeface="BIZ UDP明朝 Medium" panose="02020500000000000000" pitchFamily="18" charset="-128"/>
                <a:ea typeface="BIZ UDP明朝 Medium" panose="02020500000000000000" pitchFamily="18" charset="-128"/>
              </a:rPr>
              <a:t>月</a:t>
            </a:r>
            <a:r>
              <a:rPr lang="en-US" altLang="ja-JP" sz="1400" b="1" dirty="0">
                <a:solidFill>
                  <a:schemeClr val="bg1"/>
                </a:solidFill>
                <a:latin typeface="BIZ UDP明朝 Medium" panose="02020500000000000000" pitchFamily="18" charset="-128"/>
                <a:ea typeface="BIZ UDP明朝 Medium" panose="02020500000000000000" pitchFamily="18" charset="-128"/>
              </a:rPr>
              <a:t>30</a:t>
            </a:r>
            <a:r>
              <a:rPr lang="ja-JP" altLang="en-US" sz="1400" b="1" dirty="0">
                <a:solidFill>
                  <a:schemeClr val="bg1"/>
                </a:solidFill>
                <a:latin typeface="BIZ UDP明朝 Medium" panose="02020500000000000000" pitchFamily="18" charset="-128"/>
                <a:ea typeface="BIZ UDP明朝 Medium" panose="02020500000000000000" pitchFamily="18" charset="-128"/>
              </a:rPr>
              <a:t>日</a:t>
            </a:r>
            <a:endParaRPr lang="en-US" altLang="ja-JP" sz="1400" b="1" dirty="0">
              <a:solidFill>
                <a:schemeClr val="bg1"/>
              </a:solidFill>
              <a:latin typeface="BIZ UDP明朝 Medium" panose="02020500000000000000" pitchFamily="18" charset="-128"/>
              <a:ea typeface="BIZ UDP明朝 Medium" panose="02020500000000000000" pitchFamily="18" charset="-128"/>
            </a:endParaRPr>
          </a:p>
        </p:txBody>
      </p:sp>
      <p:sp>
        <p:nvSpPr>
          <p:cNvPr id="14" name="矢印: 左右 13">
            <a:extLst>
              <a:ext uri="{FF2B5EF4-FFF2-40B4-BE49-F238E27FC236}">
                <a16:creationId xmlns:a16="http://schemas.microsoft.com/office/drawing/2014/main" id="{9B1C78F3-96E8-9BC7-0C0D-B33551BF1D6D}"/>
              </a:ext>
            </a:extLst>
          </p:cNvPr>
          <p:cNvSpPr/>
          <p:nvPr/>
        </p:nvSpPr>
        <p:spPr>
          <a:xfrm>
            <a:off x="4877778" y="4909482"/>
            <a:ext cx="1675419" cy="239091"/>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8" name="テキスト ボックス 17">
            <a:extLst>
              <a:ext uri="{FF2B5EF4-FFF2-40B4-BE49-F238E27FC236}">
                <a16:creationId xmlns:a16="http://schemas.microsoft.com/office/drawing/2014/main" id="{8DAAB3C4-8A75-22F3-D061-6FB38B7889FA}"/>
              </a:ext>
            </a:extLst>
          </p:cNvPr>
          <p:cNvSpPr txBox="1"/>
          <p:nvPr/>
        </p:nvSpPr>
        <p:spPr>
          <a:xfrm>
            <a:off x="5380045" y="5178790"/>
            <a:ext cx="939447" cy="307777"/>
          </a:xfrm>
          <a:prstGeom prst="rect">
            <a:avLst/>
          </a:prstGeom>
          <a:noFill/>
        </p:spPr>
        <p:txBody>
          <a:bodyPr wrap="square">
            <a:spAutoFit/>
          </a:bodyPr>
          <a:lstStyle/>
          <a:p>
            <a:r>
              <a:rPr lang="ja-JP" altLang="en-US" sz="1400" b="1">
                <a:latin typeface="BIZ UDP明朝 Medium" panose="02020500000000000000" pitchFamily="18" charset="-128"/>
                <a:ea typeface="BIZ UDP明朝 Medium" panose="02020500000000000000" pitchFamily="18" charset="-128"/>
              </a:rPr>
              <a:t>移行期間　</a:t>
            </a:r>
            <a:endParaRPr lang="ja-JP" altLang="en-US" sz="1400"/>
          </a:p>
        </p:txBody>
      </p:sp>
      <p:sp>
        <p:nvSpPr>
          <p:cNvPr id="3" name="テキスト ボックス 2">
            <a:extLst>
              <a:ext uri="{FF2B5EF4-FFF2-40B4-BE49-F238E27FC236}">
                <a16:creationId xmlns:a16="http://schemas.microsoft.com/office/drawing/2014/main" id="{FF1D420D-489C-6BEE-54C3-73F37759696A}"/>
              </a:ext>
            </a:extLst>
          </p:cNvPr>
          <p:cNvSpPr txBox="1"/>
          <p:nvPr/>
        </p:nvSpPr>
        <p:spPr>
          <a:xfrm>
            <a:off x="3250807" y="2954084"/>
            <a:ext cx="2881693" cy="338554"/>
          </a:xfrm>
          <a:prstGeom prst="rect">
            <a:avLst/>
          </a:prstGeom>
          <a:noFill/>
        </p:spPr>
        <p:txBody>
          <a:bodyPr wrap="square">
            <a:spAutoFit/>
          </a:bodyPr>
          <a:lstStyle/>
          <a:p>
            <a:r>
              <a:rPr lang="ja-JP" altLang="en-US" sz="1600" b="1" dirty="0">
                <a:latin typeface="BIZ UDP明朝 Medium" panose="02020500000000000000" pitchFamily="18" charset="-128"/>
                <a:ea typeface="BIZ UDP明朝 Medium" panose="02020500000000000000" pitchFamily="18" charset="-128"/>
              </a:rPr>
              <a:t>対象産品：　木材及び木製品　</a:t>
            </a:r>
            <a:endParaRPr lang="ja-JP" altLang="en-US" sz="1600" dirty="0"/>
          </a:p>
        </p:txBody>
      </p:sp>
      <p:sp>
        <p:nvSpPr>
          <p:cNvPr id="11" name="テキスト ボックス 10">
            <a:extLst>
              <a:ext uri="{FF2B5EF4-FFF2-40B4-BE49-F238E27FC236}">
                <a16:creationId xmlns:a16="http://schemas.microsoft.com/office/drawing/2014/main" id="{437568E5-A91D-ED8E-7B3C-6D5531B87AA6}"/>
              </a:ext>
            </a:extLst>
          </p:cNvPr>
          <p:cNvSpPr txBox="1"/>
          <p:nvPr/>
        </p:nvSpPr>
        <p:spPr>
          <a:xfrm>
            <a:off x="5030722" y="4133720"/>
            <a:ext cx="6392244" cy="338554"/>
          </a:xfrm>
          <a:prstGeom prst="rect">
            <a:avLst/>
          </a:prstGeom>
          <a:noFill/>
        </p:spPr>
        <p:txBody>
          <a:bodyPr wrap="square">
            <a:spAutoFit/>
          </a:bodyPr>
          <a:lstStyle/>
          <a:p>
            <a:r>
              <a:rPr lang="ja-JP" altLang="en-US" sz="1600" b="1" dirty="0">
                <a:latin typeface="BIZ UDP明朝 Medium" panose="02020500000000000000" pitchFamily="18" charset="-128"/>
                <a:ea typeface="BIZ UDP明朝 Medium" panose="02020500000000000000" pitchFamily="18" charset="-128"/>
              </a:rPr>
              <a:t>対象産品：　木材、大豆、牛肉、パームオイル、ココア、コーヒー、天然ゴム　</a:t>
            </a:r>
            <a:endParaRPr lang="ja-JP" altLang="en-US" sz="1600" dirty="0"/>
          </a:p>
        </p:txBody>
      </p:sp>
      <p:sp>
        <p:nvSpPr>
          <p:cNvPr id="12" name="テキスト ボックス 11">
            <a:extLst>
              <a:ext uri="{FF2B5EF4-FFF2-40B4-BE49-F238E27FC236}">
                <a16:creationId xmlns:a16="http://schemas.microsoft.com/office/drawing/2014/main" id="{64D10A41-830A-115D-E0E6-E9A8F4A3B217}"/>
              </a:ext>
            </a:extLst>
          </p:cNvPr>
          <p:cNvSpPr txBox="1"/>
          <p:nvPr/>
        </p:nvSpPr>
        <p:spPr>
          <a:xfrm>
            <a:off x="2992419" y="2376991"/>
            <a:ext cx="1008530" cy="415498"/>
          </a:xfrm>
          <a:prstGeom prst="rect">
            <a:avLst/>
          </a:prstGeom>
          <a:noFill/>
        </p:spPr>
        <p:txBody>
          <a:bodyPr wrap="square">
            <a:spAutoFit/>
          </a:bodyPr>
          <a:lstStyle/>
          <a:p>
            <a:r>
              <a:rPr lang="en-US" altLang="ja-JP" sz="2100" b="1">
                <a:solidFill>
                  <a:schemeClr val="accent1">
                    <a:lumMod val="75000"/>
                  </a:schemeClr>
                </a:solidFill>
              </a:rPr>
              <a:t>EUTR</a:t>
            </a:r>
            <a:endParaRPr lang="ja-JP" altLang="en-US" sz="2100" b="1">
              <a:solidFill>
                <a:schemeClr val="accent1">
                  <a:lumMod val="75000"/>
                </a:schemeClr>
              </a:solidFill>
            </a:endParaRPr>
          </a:p>
        </p:txBody>
      </p:sp>
      <p:sp>
        <p:nvSpPr>
          <p:cNvPr id="13" name="テキスト ボックス 12">
            <a:extLst>
              <a:ext uri="{FF2B5EF4-FFF2-40B4-BE49-F238E27FC236}">
                <a16:creationId xmlns:a16="http://schemas.microsoft.com/office/drawing/2014/main" id="{1F96A474-4D6B-5F02-A3A6-E5EDD7CE37CA}"/>
              </a:ext>
            </a:extLst>
          </p:cNvPr>
          <p:cNvSpPr txBox="1"/>
          <p:nvPr/>
        </p:nvSpPr>
        <p:spPr>
          <a:xfrm>
            <a:off x="5123971" y="3545646"/>
            <a:ext cx="1008530" cy="415498"/>
          </a:xfrm>
          <a:prstGeom prst="rect">
            <a:avLst/>
          </a:prstGeom>
          <a:noFill/>
        </p:spPr>
        <p:txBody>
          <a:bodyPr wrap="square">
            <a:spAutoFit/>
          </a:bodyPr>
          <a:lstStyle/>
          <a:p>
            <a:r>
              <a:rPr lang="en-US" altLang="ja-JP" sz="2100" b="1">
                <a:solidFill>
                  <a:srgbClr val="0070C0"/>
                </a:solidFill>
              </a:rPr>
              <a:t>EUDR</a:t>
            </a:r>
            <a:endParaRPr lang="ja-JP" altLang="en-US" sz="2100" b="1">
              <a:solidFill>
                <a:srgbClr val="0070C0"/>
              </a:solidFill>
            </a:endParaRPr>
          </a:p>
        </p:txBody>
      </p:sp>
      <p:sp>
        <p:nvSpPr>
          <p:cNvPr id="9" name="スライド番号プレースホルダー 8">
            <a:extLst>
              <a:ext uri="{FF2B5EF4-FFF2-40B4-BE49-F238E27FC236}">
                <a16:creationId xmlns:a16="http://schemas.microsoft.com/office/drawing/2014/main" id="{FC082DA1-18EF-FD80-8D43-2B53A8C675C2}"/>
              </a:ext>
            </a:extLst>
          </p:cNvPr>
          <p:cNvSpPr>
            <a:spLocks noGrp="1"/>
          </p:cNvSpPr>
          <p:nvPr>
            <p:ph type="sldNum" sz="quarter" idx="12"/>
          </p:nvPr>
        </p:nvSpPr>
        <p:spPr/>
        <p:txBody>
          <a:bodyPr/>
          <a:lstStyle/>
          <a:p>
            <a:fld id="{1595C7DD-7966-459F-A3C4-611A894DCDCC}" type="slidenum">
              <a:rPr kumimoji="1" lang="ja-JP" altLang="en-US" smtClean="0"/>
              <a:t>10</a:t>
            </a:fld>
            <a:endParaRPr kumimoji="1" lang="ja-JP" altLang="en-US"/>
          </a:p>
        </p:txBody>
      </p:sp>
    </p:spTree>
    <p:extLst>
      <p:ext uri="{BB962C8B-B14F-4D97-AF65-F5344CB8AC3E}">
        <p14:creationId xmlns:p14="http://schemas.microsoft.com/office/powerpoint/2010/main" val="10108830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967EC62C-DB0D-D587-6660-E8255F74C5F3}"/>
              </a:ext>
            </a:extLst>
          </p:cNvPr>
          <p:cNvSpPr>
            <a:spLocks noGrp="1"/>
          </p:cNvSpPr>
          <p:nvPr>
            <p:ph type="sldNum" sz="quarter" idx="12"/>
          </p:nvPr>
        </p:nvSpPr>
        <p:spPr/>
        <p:txBody>
          <a:bodyPr/>
          <a:lstStyle/>
          <a:p>
            <a:fld id="{1595C7DD-7966-459F-A3C4-611A894DCDCC}" type="slidenum">
              <a:rPr kumimoji="1" lang="ja-JP" altLang="en-US" smtClean="0"/>
              <a:t>11</a:t>
            </a:fld>
            <a:endParaRPr kumimoji="1" lang="ja-JP" altLang="en-US"/>
          </a:p>
        </p:txBody>
      </p:sp>
      <p:sp>
        <p:nvSpPr>
          <p:cNvPr id="3" name="タイトル 1">
            <a:extLst>
              <a:ext uri="{FF2B5EF4-FFF2-40B4-BE49-F238E27FC236}">
                <a16:creationId xmlns:a16="http://schemas.microsoft.com/office/drawing/2014/main" id="{8E2C20FA-3201-FE27-D92A-AE86C6392C89}"/>
              </a:ext>
            </a:extLst>
          </p:cNvPr>
          <p:cNvSpPr txBox="1">
            <a:spLocks/>
          </p:cNvSpPr>
          <p:nvPr/>
        </p:nvSpPr>
        <p:spPr>
          <a:xfrm>
            <a:off x="1567731" y="2523040"/>
            <a:ext cx="10515600" cy="1325563"/>
          </a:xfrm>
          <a:prstGeom prst="rect">
            <a:avLst/>
          </a:prstGeom>
        </p:spPr>
        <p:txBody>
          <a:bodyP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4000" b="1" dirty="0">
                <a:solidFill>
                  <a:schemeClr val="accent1"/>
                </a:solidFill>
                <a:latin typeface="BIZ UDP明朝 Medium" panose="02020500000000000000" pitchFamily="18" charset="-128"/>
                <a:ea typeface="BIZ UDP明朝 Medium" panose="02020500000000000000" pitchFamily="18" charset="-128"/>
              </a:rPr>
              <a:t>SGEC EUDR </a:t>
            </a:r>
            <a:r>
              <a:rPr lang="ja-JP" altLang="en-US" sz="4000" b="1" dirty="0">
                <a:solidFill>
                  <a:schemeClr val="accent1"/>
                </a:solidFill>
                <a:latin typeface="BIZ UDP明朝 Medium" panose="02020500000000000000" pitchFamily="18" charset="-128"/>
                <a:ea typeface="BIZ UDP明朝 Medium" panose="02020500000000000000" pitchFamily="18" charset="-128"/>
              </a:rPr>
              <a:t>関連規格の策定と改正</a:t>
            </a:r>
            <a:endParaRPr lang="ja-JP" altLang="en-US" sz="4000" b="1" dirty="0">
              <a:solidFill>
                <a:schemeClr val="accent1"/>
              </a:solidFill>
            </a:endParaRPr>
          </a:p>
        </p:txBody>
      </p:sp>
    </p:spTree>
    <p:extLst>
      <p:ext uri="{BB962C8B-B14F-4D97-AF65-F5344CB8AC3E}">
        <p14:creationId xmlns:p14="http://schemas.microsoft.com/office/powerpoint/2010/main" val="3858778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F72B21AC-6C3B-0378-7F83-11775F92CE5D}"/>
              </a:ext>
            </a:extLst>
          </p:cNvPr>
          <p:cNvSpPr>
            <a:spLocks noGrp="1"/>
          </p:cNvSpPr>
          <p:nvPr>
            <p:ph idx="1"/>
          </p:nvPr>
        </p:nvSpPr>
        <p:spPr>
          <a:xfrm>
            <a:off x="872087" y="2908344"/>
            <a:ext cx="9520158" cy="802772"/>
          </a:xfrm>
        </p:spPr>
        <p:txBody>
          <a:bodyPr>
            <a:normAutofit/>
          </a:bodyPr>
          <a:lstStyle/>
          <a:p>
            <a:pPr marL="0" indent="0">
              <a:buNone/>
            </a:pPr>
            <a:r>
              <a:rPr kumimoji="1" lang="ja-JP" altLang="en-US" b="1" dirty="0">
                <a:latin typeface="BIZ UDP明朝 Medium" panose="02020500000000000000" pitchFamily="18" charset="-128"/>
                <a:ea typeface="BIZ UDP明朝 Medium" panose="02020500000000000000" pitchFamily="18" charset="-128"/>
              </a:rPr>
              <a:t>　　　　　　　　　　</a:t>
            </a:r>
          </a:p>
        </p:txBody>
      </p:sp>
      <p:sp>
        <p:nvSpPr>
          <p:cNvPr id="4" name="スライド番号プレースホルダー 3">
            <a:extLst>
              <a:ext uri="{FF2B5EF4-FFF2-40B4-BE49-F238E27FC236}">
                <a16:creationId xmlns:a16="http://schemas.microsoft.com/office/drawing/2014/main" id="{EF4AA1D8-B4D2-BFFE-47BA-167C405965A2}"/>
              </a:ext>
            </a:extLst>
          </p:cNvPr>
          <p:cNvSpPr>
            <a:spLocks noGrp="1"/>
          </p:cNvSpPr>
          <p:nvPr>
            <p:ph type="sldNum" sz="quarter" idx="12"/>
          </p:nvPr>
        </p:nvSpPr>
        <p:spPr>
          <a:xfrm>
            <a:off x="0" y="6492875"/>
            <a:ext cx="389878" cy="365125"/>
          </a:xfrm>
        </p:spPr>
        <p:txBody>
          <a:bodyPr/>
          <a:lstStyle/>
          <a:p>
            <a:fld id="{1595C7DD-7966-459F-A3C4-611A894DCDCC}" type="slidenum">
              <a:rPr kumimoji="1" lang="ja-JP" altLang="en-US" smtClean="0">
                <a:latin typeface="Arial" panose="020B0604020202020204" pitchFamily="34" charset="0"/>
                <a:cs typeface="Arial" panose="020B0604020202020204" pitchFamily="34" charset="0"/>
              </a:rPr>
              <a:t>12</a:t>
            </a:fld>
            <a:endParaRPr kumimoji="1" lang="ja-JP" altLang="en-US" dirty="0">
              <a:latin typeface="Arial" panose="020B0604020202020204" pitchFamily="34" charset="0"/>
              <a:cs typeface="Arial" panose="020B0604020202020204" pitchFamily="34" charset="0"/>
            </a:endParaRPr>
          </a:p>
        </p:txBody>
      </p:sp>
      <p:sp>
        <p:nvSpPr>
          <p:cNvPr id="6" name="テキスト ボックス 5">
            <a:extLst>
              <a:ext uri="{FF2B5EF4-FFF2-40B4-BE49-F238E27FC236}">
                <a16:creationId xmlns:a16="http://schemas.microsoft.com/office/drawing/2014/main" id="{48627B8A-CAB9-91C1-30F6-5C67C25F87AA}"/>
              </a:ext>
            </a:extLst>
          </p:cNvPr>
          <p:cNvSpPr txBox="1"/>
          <p:nvPr/>
        </p:nvSpPr>
        <p:spPr>
          <a:xfrm>
            <a:off x="1232451" y="2001152"/>
            <a:ext cx="10087461" cy="369332"/>
          </a:xfrm>
          <a:prstGeom prst="rect">
            <a:avLst/>
          </a:prstGeom>
          <a:noFill/>
        </p:spPr>
        <p:txBody>
          <a:bodyPr wrap="square">
            <a:spAutoFit/>
          </a:bodyPr>
          <a:lstStyle/>
          <a:p>
            <a:pPr marL="279400" indent="-279400" algn="just"/>
            <a:r>
              <a:rPr lang="en-US" altLang="ja-JP"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endParaRPr lang="ja-JP" altLang="en-US" dirty="0"/>
          </a:p>
        </p:txBody>
      </p:sp>
      <p:sp>
        <p:nvSpPr>
          <p:cNvPr id="5" name="テキスト ボックス 4">
            <a:extLst>
              <a:ext uri="{FF2B5EF4-FFF2-40B4-BE49-F238E27FC236}">
                <a16:creationId xmlns:a16="http://schemas.microsoft.com/office/drawing/2014/main" id="{E3E62380-E8F5-4023-3C57-C0A4B5320932}"/>
              </a:ext>
            </a:extLst>
          </p:cNvPr>
          <p:cNvSpPr txBox="1"/>
          <p:nvPr/>
        </p:nvSpPr>
        <p:spPr>
          <a:xfrm>
            <a:off x="1007381" y="1414562"/>
            <a:ext cx="11386894" cy="5355312"/>
          </a:xfrm>
          <a:prstGeom prst="rect">
            <a:avLst/>
          </a:prstGeom>
          <a:noFill/>
        </p:spPr>
        <p:txBody>
          <a:bodyPr wrap="square">
            <a:spAutoFit/>
          </a:bodyPr>
          <a:lstStyle/>
          <a:p>
            <a:pPr algn="ctr"/>
            <a:endParaRPr lang="en-US" altLang="ja-JP"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279400" indent="-279400" algn="just"/>
            <a:r>
              <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PEFC</a:t>
            </a:r>
            <a:r>
              <a:rPr lang="ja-JP" altLang="en-US"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における</a:t>
            </a:r>
            <a:r>
              <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EUDR</a:t>
            </a:r>
            <a:r>
              <a:rPr lang="ja-JP" altLang="en-US"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対応のための規格の策定と</a:t>
            </a:r>
            <a:r>
              <a:rPr lang="ja-JP"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改正</a:t>
            </a:r>
            <a:endPar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279400" indent="-279400" algn="just"/>
            <a:endParaRPr lang="en-US" altLang="ja-JP"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279400" indent="-279400" algn="just"/>
            <a:r>
              <a:rPr lang="ja-JP" altLang="ja-JP"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（１）</a:t>
            </a:r>
            <a:r>
              <a:rPr lang="en-US" altLang="ja-JP"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PEFC EUDR</a:t>
            </a:r>
            <a:r>
              <a:rPr lang="ja-JP" altLang="ja-JP"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en-US" altLang="ja-JP"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DDS</a:t>
            </a:r>
            <a:r>
              <a:rPr lang="ja-JP" altLang="ja-JP"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　モジュール</a:t>
            </a:r>
            <a:r>
              <a:rPr lang="en-US" altLang="ja-JP"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(ST2002-1</a:t>
            </a:r>
            <a:r>
              <a:rPr lang="ja-JP" altLang="en-US"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a:t>
            </a:r>
            <a:r>
              <a:rPr lang="en-US" altLang="ja-JP"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2024)</a:t>
            </a:r>
            <a:r>
              <a:rPr lang="ja-JP" altLang="ja-JP"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の策定</a:t>
            </a:r>
          </a:p>
          <a:p>
            <a:pPr marL="279400" indent="-279400" algn="just"/>
            <a:r>
              <a:rPr lang="ja-JP" altLang="ja-JP"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en-US" altLang="ja-JP"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EUDR </a:t>
            </a:r>
            <a:r>
              <a:rPr lang="ja-JP" altLang="ja-JP"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に対応した</a:t>
            </a:r>
            <a:r>
              <a:rPr lang="en-US" altLang="ja-JP"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EU</a:t>
            </a:r>
            <a:r>
              <a:rPr lang="ja-JP" altLang="ja-JP"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向け関連製品に関する</a:t>
            </a:r>
            <a:r>
              <a:rPr lang="en-US" altLang="ja-JP"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DDS</a:t>
            </a:r>
            <a:r>
              <a:rPr lang="ja-JP" altLang="ja-JP"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の実施のための任意規格</a:t>
            </a:r>
          </a:p>
          <a:p>
            <a:pPr marL="279400" indent="-279400" algn="just"/>
            <a:r>
              <a:rPr lang="ja-JP" altLang="ja-JP"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本規格については</a:t>
            </a:r>
            <a:r>
              <a:rPr lang="en-US" altLang="ja-JP"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2024</a:t>
            </a:r>
            <a:r>
              <a:rPr lang="ja-JP" altLang="ja-JP"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年</a:t>
            </a:r>
            <a:r>
              <a:rPr lang="en-US" altLang="ja-JP"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7</a:t>
            </a:r>
            <a:r>
              <a:rPr lang="ja-JP" altLang="ja-JP"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月</a:t>
            </a:r>
            <a:r>
              <a:rPr lang="en-US" altLang="ja-JP" kern="100" dirty="0">
                <a:latin typeface="BIZ UDP明朝 Medium" panose="02020500000000000000" pitchFamily="18" charset="-128"/>
                <a:ea typeface="BIZ UDP明朝 Medium" panose="02020500000000000000" pitchFamily="18" charset="-128"/>
                <a:cs typeface="Times New Roman" panose="02020603050405020304" pitchFamily="18" charset="0"/>
              </a:rPr>
              <a:t>20</a:t>
            </a:r>
            <a:r>
              <a:rPr lang="ja-JP" altLang="ja-JP"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日</a:t>
            </a:r>
            <a:r>
              <a:rPr lang="ja-JP" altLang="en-US"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に採択</a:t>
            </a:r>
            <a:r>
              <a:rPr lang="en-US" altLang="ja-JP"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p>
          <a:p>
            <a:pPr marL="279400" indent="-279400" algn="just"/>
            <a:r>
              <a:rPr lang="ja-JP" altLang="ja-JP"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（２）</a:t>
            </a:r>
            <a:r>
              <a:rPr lang="en-US" altLang="ja-JP"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PEFC</a:t>
            </a:r>
            <a:r>
              <a:rPr lang="ja-JP" altLang="ja-JP"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持続可能な森林管理規格</a:t>
            </a:r>
            <a:r>
              <a:rPr lang="en-US" altLang="ja-JP"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ST</a:t>
            </a:r>
            <a:r>
              <a:rPr lang="ja-JP" altLang="ja-JP"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１００３の改正</a:t>
            </a:r>
            <a:r>
              <a:rPr lang="en-US" altLang="ja-JP"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a:t>
            </a:r>
            <a:r>
              <a:rPr lang="en-US" altLang="ja-JP" b="1" kern="100" dirty="0">
                <a:solidFill>
                  <a:srgbClr val="0070C0"/>
                </a:solidFill>
                <a:latin typeface="BIZ UDP明朝 Medium" panose="02020500000000000000" pitchFamily="18" charset="-128"/>
                <a:ea typeface="BIZ UDP明朝 Medium" panose="02020500000000000000" pitchFamily="18" charset="-128"/>
                <a:cs typeface="Times New Roman" panose="02020603050405020304" pitchFamily="18" charset="0"/>
              </a:rPr>
              <a:t>ST 1003:2024)</a:t>
            </a:r>
            <a:endParaRPr lang="en-US" altLang="ja-JP"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279400" indent="-279400" algn="just"/>
            <a:r>
              <a:rPr lang="ja-JP" altLang="ja-JP"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en-US" altLang="ja-JP"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2024</a:t>
            </a:r>
            <a:r>
              <a:rPr lang="ja-JP" altLang="en-US"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年</a:t>
            </a:r>
            <a:r>
              <a:rPr lang="en-US" altLang="ja-JP"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11</a:t>
            </a:r>
            <a:r>
              <a:rPr lang="ja-JP" altLang="en-US"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月</a:t>
            </a:r>
            <a:r>
              <a:rPr lang="en-US" altLang="ja-JP"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13</a:t>
            </a:r>
            <a:r>
              <a:rPr lang="ja-JP" altLang="en-US"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日に採択</a:t>
            </a:r>
            <a:endParaRPr lang="en-US" altLang="ja-JP"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279400" indent="-279400" algn="just"/>
            <a:endParaRPr lang="en-US" altLang="ja-JP"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279400" indent="-279400" algn="just"/>
            <a:endParaRPr lang="en-US" altLang="ja-JP" kern="100" dirty="0">
              <a:latin typeface="BIZ UDP明朝 Medium" panose="02020500000000000000" pitchFamily="18" charset="-128"/>
              <a:ea typeface="BIZ UDP明朝 Medium" panose="02020500000000000000" pitchFamily="18" charset="-128"/>
              <a:cs typeface="Times New Roman" panose="02020603050405020304" pitchFamily="18" charset="0"/>
            </a:endParaRPr>
          </a:p>
          <a:p>
            <a:pPr marL="279400" indent="-279400" algn="just"/>
            <a:r>
              <a:rPr lang="ja-JP" altLang="en-US"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上記</a:t>
            </a:r>
            <a:r>
              <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PEFC</a:t>
            </a:r>
            <a:r>
              <a:rPr lang="ja-JP" altLang="en-US"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規格の策定・改正を踏まえた</a:t>
            </a:r>
            <a:r>
              <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SGEC</a:t>
            </a:r>
            <a:r>
              <a:rPr lang="ja-JP" altLang="en-US"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規格の策定・改正</a:t>
            </a:r>
            <a:endPar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279400" indent="-279400" algn="just"/>
            <a:endPar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279400" indent="-279400" algn="just"/>
            <a:r>
              <a:rPr lang="ja-JP" altLang="en-US" b="1" kern="100" dirty="0">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b="1" kern="100" dirty="0">
                <a:solidFill>
                  <a:schemeClr val="accent1"/>
                </a:solidFill>
                <a:latin typeface="BIZ UDP明朝 Medium" panose="02020500000000000000" pitchFamily="18" charset="-128"/>
                <a:ea typeface="BIZ UDP明朝 Medium" panose="02020500000000000000" pitchFamily="18" charset="-128"/>
                <a:cs typeface="Times New Roman" panose="02020603050405020304" pitchFamily="18" charset="0"/>
              </a:rPr>
              <a:t>（１）</a:t>
            </a:r>
            <a:r>
              <a:rPr lang="en-US" altLang="ja-JP" b="1" kern="100" dirty="0">
                <a:solidFill>
                  <a:schemeClr val="accent1"/>
                </a:solidFill>
                <a:latin typeface="BIZ UDP明朝 Medium" panose="02020500000000000000" pitchFamily="18" charset="-128"/>
                <a:ea typeface="BIZ UDP明朝 Medium" panose="02020500000000000000" pitchFamily="18" charset="-128"/>
                <a:cs typeface="Times New Roman" panose="02020603050405020304" pitchFamily="18" charset="0"/>
              </a:rPr>
              <a:t>SGEC</a:t>
            </a:r>
            <a:r>
              <a:rPr lang="ja-JP" altLang="en-US" b="1" kern="100" dirty="0">
                <a:solidFill>
                  <a:schemeClr val="accent1"/>
                </a:solidFill>
                <a:latin typeface="BIZ UDP明朝 Medium" panose="02020500000000000000" pitchFamily="18" charset="-128"/>
                <a:ea typeface="BIZ UDP明朝 Medium" panose="02020500000000000000" pitchFamily="18" charset="-128"/>
                <a:cs typeface="Times New Roman" panose="02020603050405020304" pitchFamily="18" charset="0"/>
              </a:rPr>
              <a:t>規準文書４の枠組みの下で、任意に適用可能な</a:t>
            </a:r>
            <a:r>
              <a:rPr lang="en-US" altLang="ja-JP" b="1" kern="100" dirty="0">
                <a:solidFill>
                  <a:schemeClr val="accent1"/>
                </a:solidFill>
                <a:latin typeface="BIZ UDP明朝 Medium" panose="02020500000000000000" pitchFamily="18" charset="-128"/>
                <a:ea typeface="BIZ UDP明朝 Medium" panose="02020500000000000000" pitchFamily="18" charset="-128"/>
                <a:cs typeface="Times New Roman" panose="02020603050405020304" pitchFamily="18" charset="0"/>
              </a:rPr>
              <a:t>SGEC EUDR DDS </a:t>
            </a:r>
            <a:r>
              <a:rPr lang="ja-JP" altLang="en-US" b="1" kern="100" dirty="0">
                <a:solidFill>
                  <a:schemeClr val="accent1"/>
                </a:solidFill>
                <a:latin typeface="BIZ UDP明朝 Medium" panose="02020500000000000000" pitchFamily="18" charset="-128"/>
                <a:ea typeface="BIZ UDP明朝 Medium" panose="02020500000000000000" pitchFamily="18" charset="-128"/>
                <a:cs typeface="Times New Roman" panose="02020603050405020304" pitchFamily="18" charset="0"/>
              </a:rPr>
              <a:t>規格（</a:t>
            </a:r>
            <a:r>
              <a:rPr lang="en-US" altLang="ja-JP" b="1" kern="100" dirty="0">
                <a:solidFill>
                  <a:schemeClr val="accent1"/>
                </a:solidFill>
                <a:latin typeface="BIZ UDP明朝 Medium" panose="02020500000000000000" pitchFamily="18" charset="-128"/>
                <a:ea typeface="BIZ UDP明朝 Medium" panose="02020500000000000000" pitchFamily="18" charset="-128"/>
                <a:cs typeface="Times New Roman" panose="02020603050405020304" pitchFamily="18" charset="0"/>
              </a:rPr>
              <a:t>SGEC </a:t>
            </a:r>
            <a:r>
              <a:rPr lang="ja-JP" altLang="en-US" b="1" kern="100" dirty="0">
                <a:solidFill>
                  <a:schemeClr val="accent1"/>
                </a:solidFill>
                <a:latin typeface="BIZ UDP明朝 Medium" panose="02020500000000000000" pitchFamily="18" charset="-128"/>
                <a:ea typeface="BIZ UDP明朝 Medium" panose="02020500000000000000" pitchFamily="18" charset="-128"/>
                <a:cs typeface="Times New Roman" panose="02020603050405020304" pitchFamily="18" charset="0"/>
              </a:rPr>
              <a:t>規準文書</a:t>
            </a:r>
            <a:r>
              <a:rPr lang="en-US" altLang="ja-JP" b="1" kern="100" dirty="0">
                <a:solidFill>
                  <a:schemeClr val="accent1"/>
                </a:solidFill>
                <a:latin typeface="BIZ UDP明朝 Medium" panose="02020500000000000000" pitchFamily="18" charset="-128"/>
                <a:ea typeface="BIZ UDP明朝 Medium" panose="02020500000000000000" pitchFamily="18" charset="-128"/>
                <a:cs typeface="Times New Roman" panose="02020603050405020304" pitchFamily="18" charset="0"/>
              </a:rPr>
              <a:t>4-</a:t>
            </a:r>
            <a:r>
              <a:rPr lang="ja-JP" altLang="en-US" b="1" kern="100" dirty="0">
                <a:solidFill>
                  <a:schemeClr val="accent1"/>
                </a:solidFill>
                <a:latin typeface="BIZ UDP明朝 Medium" panose="02020500000000000000" pitchFamily="18" charset="-128"/>
                <a:ea typeface="BIZ UDP明朝 Medium" panose="02020500000000000000" pitchFamily="18" charset="-128"/>
                <a:cs typeface="Times New Roman" panose="02020603050405020304" pitchFamily="18" charset="0"/>
              </a:rPr>
              <a:t>１</a:t>
            </a:r>
            <a:r>
              <a:rPr lang="en-US" altLang="ja-JP" b="1" kern="100" dirty="0">
                <a:solidFill>
                  <a:schemeClr val="accent1"/>
                </a:solidFill>
                <a:latin typeface="BIZ UDP明朝 Medium" panose="02020500000000000000" pitchFamily="18" charset="-128"/>
                <a:ea typeface="BIZ UDP明朝 Medium" panose="02020500000000000000" pitchFamily="18" charset="-128"/>
                <a:cs typeface="Times New Roman" panose="02020603050405020304" pitchFamily="18" charset="0"/>
              </a:rPr>
              <a:t>)</a:t>
            </a:r>
          </a:p>
          <a:p>
            <a:pPr marL="279400" indent="-279400" algn="just"/>
            <a:r>
              <a:rPr lang="en-US" altLang="ja-JP" b="1" kern="100" dirty="0">
                <a:solidFill>
                  <a:schemeClr val="accent1"/>
                </a:solidFill>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b="1" kern="100" dirty="0">
                <a:solidFill>
                  <a:schemeClr val="accent1"/>
                </a:solidFill>
                <a:latin typeface="BIZ UDP明朝 Medium" panose="02020500000000000000" pitchFamily="18" charset="-128"/>
                <a:ea typeface="BIZ UDP明朝 Medium" panose="02020500000000000000" pitchFamily="18" charset="-128"/>
                <a:cs typeface="Times New Roman" panose="02020603050405020304" pitchFamily="18" charset="0"/>
              </a:rPr>
              <a:t>の策定</a:t>
            </a:r>
            <a:endParaRPr lang="en-US" altLang="ja-JP" b="1" kern="100" dirty="0">
              <a:solidFill>
                <a:schemeClr val="accent1"/>
              </a:solidFill>
              <a:latin typeface="BIZ UDP明朝 Medium" panose="02020500000000000000" pitchFamily="18" charset="-128"/>
              <a:ea typeface="BIZ UDP明朝 Medium" panose="02020500000000000000" pitchFamily="18" charset="-128"/>
              <a:cs typeface="Times New Roman" panose="02020603050405020304" pitchFamily="18" charset="0"/>
            </a:endParaRPr>
          </a:p>
          <a:p>
            <a:pPr marL="279400" indent="-279400" algn="just"/>
            <a:endParaRPr lang="en-US" altLang="ja-JP" b="1" kern="100" dirty="0">
              <a:solidFill>
                <a:schemeClr val="accent1"/>
              </a:solidFill>
              <a:latin typeface="BIZ UDP明朝 Medium" panose="02020500000000000000" pitchFamily="18" charset="-128"/>
              <a:ea typeface="BIZ UDP明朝 Medium" panose="02020500000000000000" pitchFamily="18" charset="-128"/>
              <a:cs typeface="Times New Roman" panose="02020603050405020304" pitchFamily="18" charset="0"/>
            </a:endParaRPr>
          </a:p>
          <a:p>
            <a:pPr marL="279400" indent="-279400" algn="just"/>
            <a:r>
              <a:rPr lang="ja-JP" altLang="en-US" b="1" kern="100" dirty="0">
                <a:solidFill>
                  <a:schemeClr val="accent1"/>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　（２）</a:t>
            </a:r>
            <a:r>
              <a:rPr lang="en-US" altLang="ja-JP" b="1" kern="100" dirty="0">
                <a:solidFill>
                  <a:schemeClr val="accent1"/>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EUDR</a:t>
            </a:r>
            <a:r>
              <a:rPr lang="ja-JP" altLang="en-US" b="1" kern="100" dirty="0">
                <a:solidFill>
                  <a:schemeClr val="accent1"/>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準拠できるよう森林規格（</a:t>
            </a:r>
            <a:r>
              <a:rPr lang="en-US" altLang="ja-JP" b="1" kern="100" dirty="0">
                <a:solidFill>
                  <a:schemeClr val="accent1"/>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SGEC</a:t>
            </a:r>
            <a:r>
              <a:rPr lang="ja-JP" altLang="en-US" b="1" kern="100" dirty="0">
                <a:solidFill>
                  <a:schemeClr val="accent1"/>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規準文書３）の改正</a:t>
            </a:r>
            <a:endParaRPr lang="en-US" altLang="ja-JP" b="1" kern="100" dirty="0">
              <a:solidFill>
                <a:schemeClr val="accent1"/>
              </a:solidFill>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279400" indent="-279400" algn="just"/>
            <a:endParaRPr lang="en-US" altLang="ja-JP" kern="100" dirty="0">
              <a:solidFill>
                <a:schemeClr val="accent1"/>
              </a:solidFill>
              <a:latin typeface="BIZ UDP明朝 Medium" panose="02020500000000000000" pitchFamily="18" charset="-128"/>
              <a:ea typeface="BIZ UDP明朝 Medium" panose="02020500000000000000" pitchFamily="18" charset="-128"/>
              <a:cs typeface="Times New Roman" panose="02020603050405020304" pitchFamily="18" charset="0"/>
            </a:endParaRPr>
          </a:p>
          <a:p>
            <a:pPr marL="279400" indent="-279400" algn="just"/>
            <a:endParaRPr lang="en-US" altLang="ja-JP" kern="100" dirty="0">
              <a:latin typeface="BIZ UDP明朝 Medium" panose="02020500000000000000" pitchFamily="18" charset="-128"/>
              <a:ea typeface="BIZ UDP明朝 Medium" panose="02020500000000000000" pitchFamily="18" charset="-128"/>
              <a:cs typeface="Times New Roman" panose="02020603050405020304" pitchFamily="18" charset="0"/>
            </a:endParaRPr>
          </a:p>
          <a:p>
            <a:pPr marL="279400" indent="-279400" algn="just"/>
            <a:endParaRPr lang="en-US" altLang="ja-JP"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p:txBody>
      </p:sp>
      <p:sp>
        <p:nvSpPr>
          <p:cNvPr id="8" name="タイトル 7">
            <a:extLst>
              <a:ext uri="{FF2B5EF4-FFF2-40B4-BE49-F238E27FC236}">
                <a16:creationId xmlns:a16="http://schemas.microsoft.com/office/drawing/2014/main" id="{0E3CE87A-87E8-0B66-879E-CCF58A53068B}"/>
              </a:ext>
            </a:extLst>
          </p:cNvPr>
          <p:cNvSpPr>
            <a:spLocks noGrp="1"/>
          </p:cNvSpPr>
          <p:nvPr>
            <p:ph type="title"/>
          </p:nvPr>
        </p:nvSpPr>
        <p:spPr>
          <a:xfrm>
            <a:off x="1018381" y="852875"/>
            <a:ext cx="7221379" cy="802773"/>
          </a:xfrm>
        </p:spPr>
        <p:txBody>
          <a:bodyPr>
            <a:normAutofit fontScale="90000"/>
          </a:bodyPr>
          <a:lstStyle/>
          <a:p>
            <a:r>
              <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PEFC</a:t>
            </a:r>
            <a:r>
              <a:rPr lang="ja-JP" altLang="en-US"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の対応と</a:t>
            </a:r>
            <a:r>
              <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SGEC</a:t>
            </a:r>
            <a:r>
              <a:rPr lang="ja-JP" altLang="en-US"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規格</a:t>
            </a:r>
            <a:br>
              <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br>
            <a:endParaRPr lang="ja-JP" altLang="en-US" dirty="0"/>
          </a:p>
        </p:txBody>
      </p:sp>
    </p:spTree>
    <p:extLst>
      <p:ext uri="{BB962C8B-B14F-4D97-AF65-F5344CB8AC3E}">
        <p14:creationId xmlns:p14="http://schemas.microsoft.com/office/powerpoint/2010/main" val="25946429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5B10F2BE-6951-580F-17B2-7E80A1110E5C}"/>
              </a:ext>
            </a:extLst>
          </p:cNvPr>
          <p:cNvSpPr/>
          <p:nvPr/>
        </p:nvSpPr>
        <p:spPr>
          <a:xfrm>
            <a:off x="840890" y="258183"/>
            <a:ext cx="10510220" cy="6131859"/>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D6B46640-DE12-4EA8-D5B9-9D53D30EA66D}"/>
              </a:ext>
            </a:extLst>
          </p:cNvPr>
          <p:cNvSpPr txBox="1"/>
          <p:nvPr/>
        </p:nvSpPr>
        <p:spPr>
          <a:xfrm>
            <a:off x="1455808" y="1289953"/>
            <a:ext cx="9895301" cy="4278094"/>
          </a:xfrm>
          <a:prstGeom prst="rect">
            <a:avLst/>
          </a:prstGeom>
          <a:noFill/>
        </p:spPr>
        <p:txBody>
          <a:bodyPr wrap="square">
            <a:spAutoFit/>
          </a:bodyPr>
          <a:lstStyle/>
          <a:p>
            <a:pPr algn="just"/>
            <a:r>
              <a:rPr lang="en-US" altLang="ja-JP" sz="2000"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p>
          <a:p>
            <a:pPr algn="just"/>
            <a:r>
              <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SGEC</a:t>
            </a:r>
            <a:r>
              <a:rPr lang="ja-JP" altLang="en-US"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規準文書４</a:t>
            </a:r>
            <a:r>
              <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-1</a:t>
            </a:r>
            <a:r>
              <a:rPr lang="ja-JP" altLang="en-US"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a:t>
            </a:r>
            <a:r>
              <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SGEC EUDR</a:t>
            </a:r>
            <a:r>
              <a:rPr lang="ja-JP" altLang="en-US" b="1" kern="100" dirty="0">
                <a:latin typeface="BIZ UDP明朝 Medium" panose="02020500000000000000" pitchFamily="18" charset="-128"/>
                <a:ea typeface="BIZ UDP明朝 Medium" panose="02020500000000000000" pitchFamily="18" charset="-128"/>
                <a:cs typeface="Times New Roman" panose="02020603050405020304" pitchFamily="18" charset="0"/>
              </a:rPr>
              <a:t> </a:t>
            </a:r>
            <a:r>
              <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DDS</a:t>
            </a:r>
            <a:r>
              <a:rPr lang="ja-JP"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規格</a:t>
            </a:r>
            <a:r>
              <a:rPr lang="ja-JP" altLang="en-US"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）の策定及び</a:t>
            </a:r>
            <a:r>
              <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SGEC</a:t>
            </a:r>
            <a:r>
              <a:rPr lang="ja-JP"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規準文書３</a:t>
            </a:r>
            <a:r>
              <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a:t>
            </a:r>
            <a:r>
              <a:rPr lang="ja-JP" altLang="en-US"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森林管理規格）</a:t>
            </a:r>
            <a:r>
              <a:rPr lang="ja-JP"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の改正</a:t>
            </a:r>
            <a:endPar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1174750" indent="-908050" algn="just"/>
            <a:endPar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indent="279400" algn="just"/>
            <a:r>
              <a:rPr lang="en-US" altLang="ja-JP"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2025. 2</a:t>
            </a:r>
            <a:r>
              <a:rPr lang="ja-JP" altLang="en-US"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a:t>
            </a:r>
            <a:r>
              <a:rPr lang="ja-JP" altLang="ja-JP"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改正手続き開始、パブコメ</a:t>
            </a:r>
            <a:r>
              <a:rPr lang="ja-JP" altLang="en-US"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a:t>
            </a:r>
            <a:r>
              <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2025.2.17</a:t>
            </a:r>
            <a:r>
              <a:rPr lang="ja-JP" altLang="en-US"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a:t>
            </a:r>
            <a:r>
              <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3.17)</a:t>
            </a:r>
            <a:r>
              <a:rPr lang="ja-JP"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等の実施</a:t>
            </a:r>
          </a:p>
          <a:p>
            <a:pPr indent="279400" algn="just"/>
            <a:r>
              <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2025. 3      </a:t>
            </a:r>
            <a:r>
              <a:rPr lang="ja-JP" altLang="en-US"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b="1" kern="100" dirty="0">
                <a:latin typeface="BIZ UDP明朝 Medium" panose="02020500000000000000" pitchFamily="18" charset="-128"/>
                <a:ea typeface="BIZ UDP明朝 Medium" panose="02020500000000000000" pitchFamily="18" charset="-128"/>
                <a:cs typeface="Times New Roman" panose="02020603050405020304" pitchFamily="18" charset="0"/>
              </a:rPr>
              <a:t>理事会承認</a:t>
            </a:r>
            <a:endPar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indent="279400" algn="just"/>
            <a:r>
              <a:rPr lang="en-US" altLang="ja-JP" b="1" kern="100" dirty="0">
                <a:latin typeface="BIZ UDP明朝 Medium" panose="02020500000000000000" pitchFamily="18" charset="-128"/>
                <a:ea typeface="BIZ UDP明朝 Medium" panose="02020500000000000000" pitchFamily="18" charset="-128"/>
                <a:cs typeface="Times New Roman" panose="02020603050405020304" pitchFamily="18" charset="0"/>
              </a:rPr>
              <a:t>2025. 4</a:t>
            </a:r>
            <a:r>
              <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PEFC</a:t>
            </a:r>
            <a:r>
              <a:rPr lang="ja-JP"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相互承認申請</a:t>
            </a:r>
            <a:endPar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indent="279400" algn="just"/>
            <a:endPar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indent="279400" algn="just"/>
            <a:r>
              <a:rPr lang="ja-JP" altLang="en-US"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規準文書 </a:t>
            </a:r>
            <a:r>
              <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3</a:t>
            </a:r>
            <a:r>
              <a:rPr lang="ja-JP" altLang="en-US"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endPar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indent="279400" algn="just"/>
            <a:r>
              <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2025. 6.30</a:t>
            </a:r>
            <a:r>
              <a:rPr lang="ja-JP" altLang="en-US"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en-US" altLang="ja-JP"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kern="100" dirty="0">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相互承認 </a:t>
            </a:r>
            <a:r>
              <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(2025</a:t>
            </a:r>
            <a:r>
              <a:rPr lang="ja-JP" altLang="en-US"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年</a:t>
            </a:r>
            <a:r>
              <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9</a:t>
            </a:r>
            <a:r>
              <a:rPr lang="ja-JP" altLang="en-US"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月</a:t>
            </a:r>
            <a:r>
              <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1</a:t>
            </a:r>
            <a:r>
              <a:rPr lang="ja-JP" altLang="en-US"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日施行予定）</a:t>
            </a:r>
            <a:endPar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1244600" indent="-977900" algn="just"/>
            <a:r>
              <a:rPr lang="ja-JP" altLang="en-US"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施行後、</a:t>
            </a:r>
            <a:r>
              <a:rPr lang="ja-JP"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認証機関の認定の</a:t>
            </a:r>
            <a:r>
              <a:rPr lang="ja-JP" altLang="en-US"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変更</a:t>
            </a:r>
            <a:r>
              <a:rPr lang="ja-JP"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、認証取得者の認証範囲の</a:t>
            </a:r>
            <a:r>
              <a:rPr lang="ja-JP" altLang="en-US"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変更</a:t>
            </a:r>
            <a:r>
              <a:rPr lang="ja-JP"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、認証の実施</a:t>
            </a:r>
            <a:endPar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1244600" indent="-977900" algn="just"/>
            <a:endPar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1244600" indent="-977900" algn="just"/>
            <a:r>
              <a:rPr lang="ja-JP" altLang="en-US" b="1" kern="100" dirty="0">
                <a:latin typeface="BIZ UDP明朝 Medium" panose="02020500000000000000" pitchFamily="18" charset="-128"/>
                <a:ea typeface="BIZ UDP明朝 Medium" panose="02020500000000000000" pitchFamily="18" charset="-128"/>
                <a:cs typeface="Times New Roman" panose="02020603050405020304" pitchFamily="18" charset="0"/>
              </a:rPr>
              <a:t>規準文書 </a:t>
            </a:r>
            <a:r>
              <a:rPr lang="en-US" altLang="ja-JP" b="1" kern="100" dirty="0">
                <a:latin typeface="BIZ UDP明朝 Medium" panose="02020500000000000000" pitchFamily="18" charset="-128"/>
                <a:ea typeface="BIZ UDP明朝 Medium" panose="02020500000000000000" pitchFamily="18" charset="-128"/>
                <a:cs typeface="Times New Roman" panose="02020603050405020304" pitchFamily="18" charset="0"/>
              </a:rPr>
              <a:t>4-1    </a:t>
            </a:r>
            <a:r>
              <a:rPr lang="ja-JP" altLang="en-US" b="1" kern="100" dirty="0">
                <a:latin typeface="BIZ UDP明朝 Medium" panose="02020500000000000000" pitchFamily="18" charset="-128"/>
                <a:ea typeface="BIZ UDP明朝 Medium" panose="02020500000000000000" pitchFamily="18" charset="-128"/>
                <a:cs typeface="Times New Roman" panose="02020603050405020304" pitchFamily="18" charset="0"/>
              </a:rPr>
              <a:t>相互承認審査中（相互承認が得られ次第施行）</a:t>
            </a:r>
            <a:endPar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1244600" indent="-977900" algn="just"/>
            <a:r>
              <a:rPr lang="ja-JP"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施行後、</a:t>
            </a:r>
            <a:r>
              <a:rPr lang="ja-JP" altLang="en-US" b="1" u="sng"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認証機関の認定範囲にへの追加</a:t>
            </a:r>
            <a:r>
              <a:rPr lang="ja-JP" altLang="en-US"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a:t>
            </a:r>
            <a:r>
              <a:rPr lang="ja-JP" altLang="en-US" b="1" u="sng"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認証取得者の認証範囲への追加</a:t>
            </a:r>
            <a:r>
              <a:rPr lang="ja-JP" altLang="en-US"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a:t>
            </a:r>
            <a:endParaRPr lang="en-US"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1244600" indent="-977900" algn="just"/>
            <a:r>
              <a:rPr lang="ja-JP" altLang="en-US" b="1" kern="100" dirty="0">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認証の実施</a:t>
            </a:r>
            <a:endParaRPr lang="ja-JP" altLang="ja-JP"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p:txBody>
      </p:sp>
      <p:sp>
        <p:nvSpPr>
          <p:cNvPr id="6" name="テキスト ボックス 5">
            <a:extLst>
              <a:ext uri="{FF2B5EF4-FFF2-40B4-BE49-F238E27FC236}">
                <a16:creationId xmlns:a16="http://schemas.microsoft.com/office/drawing/2014/main" id="{72332CA7-B70F-E368-3F50-47FA84865DE5}"/>
              </a:ext>
            </a:extLst>
          </p:cNvPr>
          <p:cNvSpPr txBox="1"/>
          <p:nvPr/>
        </p:nvSpPr>
        <p:spPr>
          <a:xfrm>
            <a:off x="3646128" y="703423"/>
            <a:ext cx="6098344" cy="461665"/>
          </a:xfrm>
          <a:prstGeom prst="rect">
            <a:avLst/>
          </a:prstGeom>
          <a:noFill/>
        </p:spPr>
        <p:txBody>
          <a:bodyPr wrap="square">
            <a:spAutoFit/>
          </a:bodyPr>
          <a:lstStyle/>
          <a:p>
            <a:r>
              <a:rPr lang="en-US" altLang="ja-JP" sz="2400" b="1" dirty="0">
                <a:effectLst/>
                <a:latin typeface="BIZ UDP明朝 Medium" panose="02020500000000000000" pitchFamily="18" charset="-128"/>
                <a:ea typeface="BIZ UDP明朝 Medium" panose="02020500000000000000" pitchFamily="18" charset="-128"/>
                <a:cs typeface="Times New Roman" panose="02020603050405020304" pitchFamily="18" charset="0"/>
              </a:rPr>
              <a:t>SGEC</a:t>
            </a:r>
            <a:r>
              <a:rPr lang="ja-JP" altLang="en-US" sz="2400" b="1" dirty="0">
                <a:effectLst/>
                <a:latin typeface="BIZ UDP明朝 Medium" panose="02020500000000000000" pitchFamily="18" charset="-128"/>
                <a:ea typeface="BIZ UDP明朝 Medium" panose="02020500000000000000" pitchFamily="18" charset="-128"/>
                <a:cs typeface="Times New Roman" panose="02020603050405020304" pitchFamily="18" charset="0"/>
              </a:rPr>
              <a:t>規格</a:t>
            </a:r>
            <a:r>
              <a:rPr lang="ja-JP" altLang="ja-JP" sz="2400" b="1" dirty="0">
                <a:effectLst/>
                <a:latin typeface="BIZ UDP明朝 Medium" panose="02020500000000000000" pitchFamily="18" charset="-128"/>
                <a:ea typeface="BIZ UDP明朝 Medium" panose="02020500000000000000" pitchFamily="18" charset="-128"/>
                <a:cs typeface="Times New Roman" panose="02020603050405020304" pitchFamily="18" charset="0"/>
              </a:rPr>
              <a:t>改正</a:t>
            </a:r>
            <a:r>
              <a:rPr lang="ja-JP" altLang="ja-JP" sz="2400" b="1" dirty="0">
                <a:effectLst/>
                <a:ea typeface="BIZ UDP明朝 Medium" panose="02020500000000000000" pitchFamily="18" charset="-128"/>
                <a:cs typeface="Times New Roman" panose="02020603050405020304" pitchFamily="18" charset="0"/>
              </a:rPr>
              <a:t>スケジュール</a:t>
            </a:r>
            <a:endParaRPr lang="ja-JP" altLang="en-US" sz="2400" b="1" dirty="0"/>
          </a:p>
        </p:txBody>
      </p:sp>
    </p:spTree>
    <p:extLst>
      <p:ext uri="{BB962C8B-B14F-4D97-AF65-F5344CB8AC3E}">
        <p14:creationId xmlns:p14="http://schemas.microsoft.com/office/powerpoint/2010/main" val="27034518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752AE95-576A-A142-B185-0A49EC016F22}"/>
              </a:ext>
            </a:extLst>
          </p:cNvPr>
          <p:cNvSpPr>
            <a:spLocks noGrp="1"/>
          </p:cNvSpPr>
          <p:nvPr>
            <p:ph type="sldNum" sz="quarter" idx="12"/>
          </p:nvPr>
        </p:nvSpPr>
        <p:spPr/>
        <p:txBody>
          <a:bodyPr/>
          <a:lstStyle/>
          <a:p>
            <a:fld id="{1595C7DD-7966-459F-A3C4-611A894DCDCC}" type="slidenum">
              <a:rPr kumimoji="1" lang="ja-JP" altLang="en-US" smtClean="0"/>
              <a:t>14</a:t>
            </a:fld>
            <a:endParaRPr kumimoji="1" lang="ja-JP" altLang="en-US"/>
          </a:p>
        </p:txBody>
      </p:sp>
      <p:sp>
        <p:nvSpPr>
          <p:cNvPr id="4" name="テキスト ボックス 3">
            <a:extLst>
              <a:ext uri="{FF2B5EF4-FFF2-40B4-BE49-F238E27FC236}">
                <a16:creationId xmlns:a16="http://schemas.microsoft.com/office/drawing/2014/main" id="{98AB2EC7-DBC0-187B-BB6D-CC5EAFF20882}"/>
              </a:ext>
            </a:extLst>
          </p:cNvPr>
          <p:cNvSpPr txBox="1"/>
          <p:nvPr/>
        </p:nvSpPr>
        <p:spPr>
          <a:xfrm>
            <a:off x="1355463" y="1308031"/>
            <a:ext cx="10424161" cy="3970318"/>
          </a:xfrm>
          <a:prstGeom prst="rect">
            <a:avLst/>
          </a:prstGeom>
          <a:noFill/>
        </p:spPr>
        <p:txBody>
          <a:bodyPr wrap="square">
            <a:spAutoFit/>
          </a:bodyPr>
          <a:lstStyle/>
          <a:p>
            <a:pPr>
              <a:buNone/>
            </a:pPr>
            <a:r>
              <a:rPr lang="en-US" altLang="ja-JP" sz="1800" b="1"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SGEC</a:t>
            </a:r>
            <a:r>
              <a:rPr lang="ja-JP" altLang="ja-JP" sz="1800" b="1"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規準文書</a:t>
            </a:r>
            <a:r>
              <a:rPr lang="en-US" altLang="ja-JP" sz="1800" b="1"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3: 2025 </a:t>
            </a:r>
            <a:r>
              <a:rPr lang="ja-JP" altLang="ja-JP" sz="1800" b="1"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持続可能な森林管理－要求事項」</a:t>
            </a:r>
            <a:r>
              <a:rPr lang="ja-JP" altLang="en-US" sz="1800" b="1"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への移行</a:t>
            </a:r>
            <a:endParaRPr lang="en-US" altLang="ja-JP" sz="1800" b="1"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endParaRPr>
          </a:p>
          <a:p>
            <a:pPr>
              <a:buNone/>
            </a:pPr>
            <a:endParaRPr lang="en-US" altLang="ja-JP" sz="1800" b="1"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endParaRPr>
          </a:p>
          <a:p>
            <a:pPr>
              <a:buNone/>
            </a:pPr>
            <a:r>
              <a:rPr lang="ja-JP" altLang="en-US" sz="1800" b="1"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a:t>
            </a:r>
            <a:r>
              <a:rPr lang="en-US" altLang="ja-JP" sz="1800" b="1"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2025</a:t>
            </a:r>
            <a:r>
              <a:rPr lang="ja-JP" altLang="ja-JP" sz="1800" b="1"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年</a:t>
            </a:r>
            <a:r>
              <a:rPr lang="en-US" altLang="ja-JP" sz="1800" b="1"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9</a:t>
            </a:r>
            <a:r>
              <a:rPr lang="ja-JP" altLang="ja-JP" sz="1800" b="1"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月</a:t>
            </a:r>
            <a:r>
              <a:rPr lang="en-US" altLang="ja-JP" sz="1800" b="1"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1</a:t>
            </a:r>
            <a:r>
              <a:rPr lang="ja-JP" altLang="ja-JP" sz="1800" b="1"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日から施行</a:t>
            </a:r>
            <a:endParaRPr lang="en-US" altLang="ja-JP" sz="1800" b="1"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endParaRPr>
          </a:p>
          <a:p>
            <a:pPr>
              <a:buNone/>
            </a:pPr>
            <a:endParaRPr lang="ja-JP" altLang="ja-JP" sz="24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endParaRPr>
          </a:p>
          <a:p>
            <a:pPr>
              <a:buNone/>
            </a:pPr>
            <a:r>
              <a:rPr lang="ja-JP" altLang="en-US"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a:t>
            </a:r>
            <a:r>
              <a:rPr lang="ja-JP" altLang="ja-JP"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改正規格への移行の期限（現行規格での認証をすべて切り替える期限）は、</a:t>
            </a:r>
            <a:r>
              <a:rPr lang="en-US" altLang="ja-JP" sz="1800" b="1"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2028</a:t>
            </a:r>
            <a:r>
              <a:rPr lang="ja-JP" altLang="ja-JP" sz="1800" b="1"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年</a:t>
            </a:r>
            <a:r>
              <a:rPr lang="en-US" altLang="ja-JP" sz="1800" b="1"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2</a:t>
            </a:r>
            <a:r>
              <a:rPr lang="ja-JP" altLang="ja-JP" sz="1800" b="1">
                <a:effectLst/>
                <a:latin typeface="BIZ UDP明朝 Medium" panose="02020500000000000000" pitchFamily="18" charset="-128"/>
                <a:ea typeface="BIZ UDP明朝 Medium" panose="02020500000000000000" pitchFamily="18" charset="-128"/>
                <a:cs typeface="ＭＳ Ｐゴシック" panose="020B0600070205080204" pitchFamily="50" charset="-128"/>
              </a:rPr>
              <a:t>月</a:t>
            </a:r>
            <a:r>
              <a:rPr lang="en-US" altLang="ja-JP" sz="1800" b="1">
                <a:effectLst/>
                <a:latin typeface="BIZ UDP明朝 Medium" panose="02020500000000000000" pitchFamily="18" charset="-128"/>
                <a:ea typeface="BIZ UDP明朝 Medium" panose="02020500000000000000" pitchFamily="18" charset="-128"/>
                <a:cs typeface="ＭＳ Ｐゴシック" panose="020B0600070205080204" pitchFamily="50" charset="-128"/>
              </a:rPr>
              <a:t>29</a:t>
            </a:r>
            <a:r>
              <a:rPr lang="ja-JP" altLang="ja-JP" sz="1800" b="1"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日</a:t>
            </a:r>
            <a:endParaRPr lang="en-US" altLang="ja-JP" sz="1800" b="1"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endParaRPr>
          </a:p>
          <a:p>
            <a:pPr>
              <a:buNone/>
            </a:pPr>
            <a:endParaRPr lang="ja-JP" altLang="ja-JP" sz="24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endParaRPr>
          </a:p>
          <a:p>
            <a:pPr>
              <a:buNone/>
            </a:pPr>
            <a:r>
              <a:rPr lang="ja-JP" altLang="en-US" dirty="0">
                <a:latin typeface="BIZ UDP明朝 Medium" panose="02020500000000000000" pitchFamily="18" charset="-128"/>
                <a:ea typeface="BIZ UDP明朝 Medium" panose="02020500000000000000" pitchFamily="18" charset="-128"/>
                <a:cs typeface="ＭＳ Ｐゴシック" panose="020B0600070205080204" pitchFamily="50" charset="-128"/>
              </a:rPr>
              <a:t>・</a:t>
            </a:r>
            <a:r>
              <a:rPr lang="ja-JP" altLang="ja-JP"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施行日から</a:t>
            </a:r>
            <a:r>
              <a:rPr lang="en-US" altLang="ja-JP"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1</a:t>
            </a:r>
            <a:r>
              <a:rPr lang="ja-JP" altLang="ja-JP"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年間（</a:t>
            </a:r>
            <a:r>
              <a:rPr lang="en-US" altLang="ja-JP"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2025</a:t>
            </a:r>
            <a:r>
              <a:rPr lang="ja-JP" altLang="ja-JP"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年</a:t>
            </a:r>
            <a:r>
              <a:rPr lang="en-US" altLang="ja-JP"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9</a:t>
            </a:r>
            <a:r>
              <a:rPr lang="ja-JP" altLang="ja-JP"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月</a:t>
            </a:r>
            <a:r>
              <a:rPr lang="en-US" altLang="ja-JP"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1</a:t>
            </a:r>
            <a:r>
              <a:rPr lang="ja-JP" altLang="ja-JP"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日～</a:t>
            </a:r>
            <a:r>
              <a:rPr lang="en-US" altLang="ja-JP"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2026</a:t>
            </a:r>
            <a:r>
              <a:rPr lang="ja-JP" altLang="ja-JP"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年</a:t>
            </a:r>
            <a:r>
              <a:rPr lang="en-US" altLang="ja-JP"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8</a:t>
            </a:r>
            <a:r>
              <a:rPr lang="ja-JP" altLang="ja-JP"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月</a:t>
            </a:r>
            <a:r>
              <a:rPr lang="en-US" altLang="ja-JP"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31</a:t>
            </a:r>
            <a:r>
              <a:rPr lang="ja-JP" altLang="ja-JP"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日）</a:t>
            </a:r>
            <a:r>
              <a:rPr lang="ja-JP" altLang="en-US"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は</a:t>
            </a:r>
            <a:r>
              <a:rPr lang="ja-JP" altLang="ja-JP"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「移行期間」</a:t>
            </a:r>
            <a:endParaRPr lang="en-US" altLang="ja-JP"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endParaRPr>
          </a:p>
          <a:p>
            <a:pPr>
              <a:buNone/>
            </a:pPr>
            <a:r>
              <a:rPr lang="ja-JP" altLang="en-US" dirty="0">
                <a:latin typeface="BIZ UDP明朝 Medium" panose="02020500000000000000" pitchFamily="18" charset="-128"/>
                <a:ea typeface="BIZ UDP明朝 Medium" panose="02020500000000000000" pitchFamily="18" charset="-128"/>
                <a:cs typeface="ＭＳ Ｐゴシック" panose="020B0600070205080204" pitchFamily="50" charset="-128"/>
              </a:rPr>
              <a:t>　</a:t>
            </a:r>
            <a:r>
              <a:rPr lang="ja-JP" altLang="ja-JP"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この期間は、認証機関による改正規格の認定や、関係者への周知など、改正規格への移行準備の</a:t>
            </a:r>
            <a:endParaRPr lang="en-US" altLang="ja-JP"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endParaRPr>
          </a:p>
          <a:p>
            <a:pPr>
              <a:buNone/>
            </a:pPr>
            <a:r>
              <a:rPr lang="ja-JP" altLang="en-US" dirty="0">
                <a:latin typeface="BIZ UDP明朝 Medium" panose="02020500000000000000" pitchFamily="18" charset="-128"/>
                <a:ea typeface="BIZ UDP明朝 Medium" panose="02020500000000000000" pitchFamily="18" charset="-128"/>
                <a:cs typeface="ＭＳ Ｐゴシック" panose="020B0600070205080204" pitchFamily="50" charset="-128"/>
              </a:rPr>
              <a:t>　</a:t>
            </a:r>
            <a:r>
              <a:rPr lang="ja-JP" altLang="ja-JP"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ための期間</a:t>
            </a:r>
            <a:endParaRPr lang="en-US" altLang="ja-JP"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endParaRPr>
          </a:p>
          <a:p>
            <a:pPr>
              <a:buNone/>
            </a:pPr>
            <a:endParaRPr lang="ja-JP" altLang="ja-JP" sz="24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endParaRPr>
          </a:p>
          <a:p>
            <a:pPr>
              <a:buNone/>
            </a:pPr>
            <a:r>
              <a:rPr lang="ja-JP" altLang="en-US"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a:t>
            </a:r>
            <a:r>
              <a:rPr lang="ja-JP" altLang="ja-JP"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「移行期間」終了後は、すべての</a:t>
            </a:r>
            <a:r>
              <a:rPr lang="en-US" altLang="ja-JP"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SGEC</a:t>
            </a:r>
            <a:r>
              <a:rPr lang="ja-JP" altLang="ja-JP"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森林管理認証において、改正規格に基づく審査</a:t>
            </a:r>
            <a:endParaRPr lang="en-US" altLang="ja-JP"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endParaRPr>
          </a:p>
          <a:p>
            <a:pPr>
              <a:buNone/>
            </a:pPr>
            <a:r>
              <a:rPr lang="ja-JP" altLang="en-US" dirty="0">
                <a:latin typeface="BIZ UDP明朝 Medium" panose="02020500000000000000" pitchFamily="18" charset="-128"/>
                <a:ea typeface="BIZ UDP明朝 Medium" panose="02020500000000000000" pitchFamily="18" charset="-128"/>
                <a:cs typeface="ＭＳ Ｐゴシック" panose="020B0600070205080204" pitchFamily="50" charset="-128"/>
              </a:rPr>
              <a:t>　</a:t>
            </a:r>
            <a:r>
              <a:rPr lang="ja-JP" altLang="ja-JP"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したがって、現在認証を取得</a:t>
            </a:r>
            <a:r>
              <a:rPr lang="ja-JP" altLang="en-US"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者</a:t>
            </a:r>
            <a:r>
              <a:rPr lang="ja-JP" altLang="ja-JP"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は、定期審査の機会等を通じて順次、新規格に基づく認証へ切り</a:t>
            </a:r>
            <a:endParaRPr lang="en-US" altLang="ja-JP"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endParaRPr>
          </a:p>
          <a:p>
            <a:pPr>
              <a:buNone/>
            </a:pPr>
            <a:r>
              <a:rPr lang="ja-JP" altLang="en-US"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　</a:t>
            </a:r>
            <a:r>
              <a:rPr lang="ja-JP" altLang="ja-JP" sz="18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替える必要あり。また、新規に認証を取得される場合も、改正規格に基づき審査</a:t>
            </a:r>
            <a:endParaRPr lang="ja-JP" altLang="ja-JP" sz="24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endParaRPr>
          </a:p>
        </p:txBody>
      </p:sp>
    </p:spTree>
    <p:extLst>
      <p:ext uri="{BB962C8B-B14F-4D97-AF65-F5344CB8AC3E}">
        <p14:creationId xmlns:p14="http://schemas.microsoft.com/office/powerpoint/2010/main" val="29787458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B48517-CB22-D100-B428-626F3AB3BA61}"/>
              </a:ext>
            </a:extLst>
          </p:cNvPr>
          <p:cNvSpPr>
            <a:spLocks noGrp="1"/>
          </p:cNvSpPr>
          <p:nvPr>
            <p:ph type="ctrTitle"/>
          </p:nvPr>
        </p:nvSpPr>
        <p:spPr>
          <a:xfrm>
            <a:off x="1861554" y="435006"/>
            <a:ext cx="8701812" cy="2653634"/>
          </a:xfrm>
        </p:spPr>
        <p:txBody>
          <a:bodyPr anchor="ctr">
            <a:normAutofit/>
          </a:bodyPr>
          <a:lstStyle/>
          <a:p>
            <a:r>
              <a:rPr kumimoji="1" lang="en-US" altLang="ja-JP" sz="4000" b="1" dirty="0">
                <a:solidFill>
                  <a:srgbClr val="0070C0"/>
                </a:solidFill>
                <a:latin typeface="BIZ UDP明朝 Medium" panose="02020500000000000000" pitchFamily="18" charset="-128"/>
                <a:ea typeface="BIZ UDP明朝 Medium" panose="02020500000000000000" pitchFamily="18" charset="-128"/>
              </a:rPr>
              <a:t>SGEC</a:t>
            </a:r>
            <a:r>
              <a:rPr lang="ja-JP" altLang="en-US" sz="4000" b="1" dirty="0">
                <a:solidFill>
                  <a:srgbClr val="0070C0"/>
                </a:solidFill>
                <a:latin typeface="BIZ UDP明朝 Medium" panose="02020500000000000000" pitchFamily="18" charset="-128"/>
                <a:ea typeface="BIZ UDP明朝 Medium" panose="02020500000000000000" pitchFamily="18" charset="-128"/>
              </a:rPr>
              <a:t>規準</a:t>
            </a:r>
            <a:r>
              <a:rPr kumimoji="1" lang="ja-JP" altLang="en-US" sz="4000" b="1" dirty="0">
                <a:solidFill>
                  <a:srgbClr val="0070C0"/>
                </a:solidFill>
                <a:latin typeface="BIZ UDP明朝 Medium" panose="02020500000000000000" pitchFamily="18" charset="-128"/>
                <a:ea typeface="BIZ UDP明朝 Medium" panose="02020500000000000000" pitchFamily="18" charset="-128"/>
              </a:rPr>
              <a:t>文書３：２０２５</a:t>
            </a:r>
            <a:br>
              <a:rPr kumimoji="1" lang="en-US" altLang="ja-JP" sz="4000" dirty="0">
                <a:solidFill>
                  <a:srgbClr val="0070C0"/>
                </a:solidFill>
                <a:latin typeface="BIZ UDP明朝 Medium" panose="02020500000000000000" pitchFamily="18" charset="-128"/>
                <a:ea typeface="BIZ UDP明朝 Medium" panose="02020500000000000000" pitchFamily="18" charset="-128"/>
              </a:rPr>
            </a:br>
            <a:br>
              <a:rPr kumimoji="1" lang="en-US" altLang="ja-JP" dirty="0">
                <a:solidFill>
                  <a:srgbClr val="0070C0"/>
                </a:solidFill>
                <a:latin typeface="BIZ UDP明朝 Medium" panose="02020500000000000000" pitchFamily="18" charset="-128"/>
                <a:ea typeface="BIZ UDP明朝 Medium" panose="02020500000000000000" pitchFamily="18" charset="-128"/>
              </a:rPr>
            </a:br>
            <a:r>
              <a:rPr kumimoji="1" lang="ja-JP" altLang="en-US" sz="3600" b="1" dirty="0">
                <a:solidFill>
                  <a:srgbClr val="0070C0"/>
                </a:solidFill>
                <a:latin typeface="BIZ UDP明朝 Medium" panose="02020500000000000000" pitchFamily="18" charset="-128"/>
                <a:ea typeface="BIZ UDP明朝 Medium" panose="02020500000000000000" pitchFamily="18" charset="-128"/>
              </a:rPr>
              <a:t>持続可能な森林管理に関する要求事項</a:t>
            </a:r>
            <a:endParaRPr kumimoji="1" lang="ja-JP" altLang="en-US" sz="3600" b="1" dirty="0"/>
          </a:p>
        </p:txBody>
      </p:sp>
      <p:sp>
        <p:nvSpPr>
          <p:cNvPr id="3" name="字幕 2">
            <a:extLst>
              <a:ext uri="{FF2B5EF4-FFF2-40B4-BE49-F238E27FC236}">
                <a16:creationId xmlns:a16="http://schemas.microsoft.com/office/drawing/2014/main" id="{59D25BB5-C04F-C45D-5C83-7465C7299CD7}"/>
              </a:ext>
            </a:extLst>
          </p:cNvPr>
          <p:cNvSpPr>
            <a:spLocks noGrp="1"/>
          </p:cNvSpPr>
          <p:nvPr>
            <p:ph type="subTitle" idx="1"/>
          </p:nvPr>
        </p:nvSpPr>
        <p:spPr>
          <a:xfrm>
            <a:off x="3830901" y="3879234"/>
            <a:ext cx="4763119" cy="977621"/>
          </a:xfrm>
        </p:spPr>
        <p:txBody>
          <a:bodyPr>
            <a:normAutofit/>
          </a:bodyPr>
          <a:lstStyle/>
          <a:p>
            <a:r>
              <a:rPr kumimoji="1" lang="ja-JP" altLang="en-US" sz="4800" dirty="0">
                <a:solidFill>
                  <a:srgbClr val="0070C0"/>
                </a:solidFill>
                <a:latin typeface="BIZ UDP明朝 Medium" panose="02020500000000000000" pitchFamily="18" charset="-128"/>
                <a:ea typeface="BIZ UDP明朝 Medium" panose="02020500000000000000" pitchFamily="18" charset="-128"/>
              </a:rPr>
              <a:t>主な改正事項</a:t>
            </a:r>
          </a:p>
        </p:txBody>
      </p:sp>
      <p:sp>
        <p:nvSpPr>
          <p:cNvPr id="5" name="テキスト ボックス 4">
            <a:extLst>
              <a:ext uri="{FF2B5EF4-FFF2-40B4-BE49-F238E27FC236}">
                <a16:creationId xmlns:a16="http://schemas.microsoft.com/office/drawing/2014/main" id="{1A6F208C-E510-3A4A-42ED-AC8C2505EC52}"/>
              </a:ext>
            </a:extLst>
          </p:cNvPr>
          <p:cNvSpPr txBox="1"/>
          <p:nvPr/>
        </p:nvSpPr>
        <p:spPr>
          <a:xfrm>
            <a:off x="3439917" y="4997625"/>
            <a:ext cx="6542283" cy="369332"/>
          </a:xfrm>
          <a:prstGeom prst="rect">
            <a:avLst/>
          </a:prstGeom>
          <a:noFill/>
        </p:spPr>
        <p:txBody>
          <a:bodyPr wrap="square">
            <a:spAutoFit/>
          </a:bodyPr>
          <a:lstStyle/>
          <a:p>
            <a:r>
              <a:rPr kumimoji="1" lang="ja-JP" altLang="en-US" sz="1800" dirty="0">
                <a:latin typeface="BIZ UDP明朝 Medium" panose="02020500000000000000" pitchFamily="18" charset="-128"/>
                <a:ea typeface="BIZ UDP明朝 Medium" panose="02020500000000000000" pitchFamily="18" charset="-128"/>
              </a:rPr>
              <a:t>（施行：</a:t>
            </a:r>
            <a:r>
              <a:rPr kumimoji="1" lang="en-US" altLang="ja-JP" sz="1800" dirty="0">
                <a:latin typeface="BIZ UDP明朝 Medium" panose="02020500000000000000" pitchFamily="18" charset="-128"/>
                <a:ea typeface="BIZ UDP明朝 Medium" panose="02020500000000000000" pitchFamily="18" charset="-128"/>
              </a:rPr>
              <a:t>2025</a:t>
            </a:r>
            <a:r>
              <a:rPr kumimoji="1" lang="ja-JP" altLang="en-US" sz="1800" dirty="0">
                <a:latin typeface="BIZ UDP明朝 Medium" panose="02020500000000000000" pitchFamily="18" charset="-128"/>
                <a:ea typeface="BIZ UDP明朝 Medium" panose="02020500000000000000" pitchFamily="18" charset="-128"/>
              </a:rPr>
              <a:t>年</a:t>
            </a:r>
            <a:r>
              <a:rPr kumimoji="1" lang="en-US" altLang="ja-JP" sz="1800" dirty="0">
                <a:latin typeface="BIZ UDP明朝 Medium" panose="02020500000000000000" pitchFamily="18" charset="-128"/>
                <a:ea typeface="BIZ UDP明朝 Medium" panose="02020500000000000000" pitchFamily="18" charset="-128"/>
              </a:rPr>
              <a:t>9</a:t>
            </a:r>
            <a:r>
              <a:rPr kumimoji="1" lang="ja-JP" altLang="en-US" sz="1800" dirty="0">
                <a:latin typeface="BIZ UDP明朝 Medium" panose="02020500000000000000" pitchFamily="18" charset="-128"/>
                <a:ea typeface="BIZ UDP明朝 Medium" panose="02020500000000000000" pitchFamily="18" charset="-128"/>
              </a:rPr>
              <a:t>月</a:t>
            </a:r>
            <a:r>
              <a:rPr kumimoji="1" lang="en-US" altLang="ja-JP" sz="1800" dirty="0">
                <a:latin typeface="BIZ UDP明朝 Medium" panose="02020500000000000000" pitchFamily="18" charset="-128"/>
                <a:ea typeface="BIZ UDP明朝 Medium" panose="02020500000000000000" pitchFamily="18" charset="-128"/>
              </a:rPr>
              <a:t>1</a:t>
            </a:r>
            <a:r>
              <a:rPr kumimoji="1" lang="ja-JP" altLang="en-US" sz="1800" dirty="0">
                <a:latin typeface="BIZ UDP明朝 Medium" panose="02020500000000000000" pitchFamily="18" charset="-128"/>
                <a:ea typeface="BIZ UDP明朝 Medium" panose="02020500000000000000" pitchFamily="18" charset="-128"/>
              </a:rPr>
              <a:t>日、移行期限：</a:t>
            </a:r>
            <a:r>
              <a:rPr kumimoji="1" lang="en-US" altLang="ja-JP" sz="1800" dirty="0">
                <a:latin typeface="BIZ UDP明朝 Medium" panose="02020500000000000000" pitchFamily="18" charset="-128"/>
                <a:ea typeface="BIZ UDP明朝 Medium" panose="02020500000000000000" pitchFamily="18" charset="-128"/>
              </a:rPr>
              <a:t>2028</a:t>
            </a:r>
            <a:r>
              <a:rPr kumimoji="1" lang="ja-JP" altLang="en-US" sz="1800" dirty="0">
                <a:latin typeface="BIZ UDP明朝 Medium" panose="02020500000000000000" pitchFamily="18" charset="-128"/>
                <a:ea typeface="BIZ UDP明朝 Medium" panose="02020500000000000000" pitchFamily="18" charset="-128"/>
              </a:rPr>
              <a:t>年</a:t>
            </a:r>
            <a:r>
              <a:rPr kumimoji="1" lang="en-US" altLang="ja-JP" sz="1800" dirty="0">
                <a:latin typeface="BIZ UDP明朝 Medium" panose="02020500000000000000" pitchFamily="18" charset="-128"/>
                <a:ea typeface="BIZ UDP明朝 Medium" panose="02020500000000000000" pitchFamily="18" charset="-128"/>
              </a:rPr>
              <a:t>2</a:t>
            </a:r>
            <a:r>
              <a:rPr kumimoji="1" lang="ja-JP" altLang="en-US" sz="1800" dirty="0">
                <a:latin typeface="BIZ UDP明朝 Medium" panose="02020500000000000000" pitchFamily="18" charset="-128"/>
                <a:ea typeface="BIZ UDP明朝 Medium" panose="02020500000000000000" pitchFamily="18" charset="-128"/>
              </a:rPr>
              <a:t>月</a:t>
            </a:r>
            <a:r>
              <a:rPr kumimoji="1" lang="en-US" altLang="ja-JP" sz="1800" dirty="0">
                <a:latin typeface="BIZ UDP明朝 Medium" panose="02020500000000000000" pitchFamily="18" charset="-128"/>
                <a:ea typeface="BIZ UDP明朝 Medium" panose="02020500000000000000" pitchFamily="18" charset="-128"/>
              </a:rPr>
              <a:t>29</a:t>
            </a:r>
            <a:r>
              <a:rPr kumimoji="1" lang="ja-JP" altLang="en-US" sz="1800" dirty="0">
                <a:latin typeface="BIZ UDP明朝 Medium" panose="02020500000000000000" pitchFamily="18" charset="-128"/>
                <a:ea typeface="BIZ UDP明朝 Medium" panose="02020500000000000000" pitchFamily="18" charset="-128"/>
              </a:rPr>
              <a:t>日）</a:t>
            </a:r>
            <a:endParaRPr kumimoji="1" lang="en-US" altLang="ja-JP" sz="1800" dirty="0">
              <a:latin typeface="BIZ UDP明朝 Medium" panose="02020500000000000000" pitchFamily="18" charset="-128"/>
              <a:ea typeface="BIZ UDP明朝 Medium" panose="02020500000000000000" pitchFamily="18" charset="-128"/>
            </a:endParaRPr>
          </a:p>
        </p:txBody>
      </p:sp>
      <p:sp>
        <p:nvSpPr>
          <p:cNvPr id="4" name="スライド番号プレースホルダー 3">
            <a:extLst>
              <a:ext uri="{FF2B5EF4-FFF2-40B4-BE49-F238E27FC236}">
                <a16:creationId xmlns:a16="http://schemas.microsoft.com/office/drawing/2014/main" id="{77F2CEF0-A2E4-7DBD-8C08-8932C5CE120A}"/>
              </a:ext>
            </a:extLst>
          </p:cNvPr>
          <p:cNvSpPr>
            <a:spLocks noGrp="1"/>
          </p:cNvSpPr>
          <p:nvPr>
            <p:ph type="sldNum" sz="quarter" idx="12"/>
          </p:nvPr>
        </p:nvSpPr>
        <p:spPr/>
        <p:txBody>
          <a:bodyPr/>
          <a:lstStyle/>
          <a:p>
            <a:fld id="{1595C7DD-7966-459F-A3C4-611A894DCDCC}" type="slidenum">
              <a:rPr kumimoji="1" lang="ja-JP" altLang="en-US" smtClean="0"/>
              <a:t>15</a:t>
            </a:fld>
            <a:endParaRPr kumimoji="1" lang="ja-JP" altLang="en-US"/>
          </a:p>
        </p:txBody>
      </p:sp>
    </p:spTree>
    <p:extLst>
      <p:ext uri="{BB962C8B-B14F-4D97-AF65-F5344CB8AC3E}">
        <p14:creationId xmlns:p14="http://schemas.microsoft.com/office/powerpoint/2010/main" val="30714760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7A8DD12E-851E-BC18-AFF4-9AF2D38609CB}"/>
              </a:ext>
            </a:extLst>
          </p:cNvPr>
          <p:cNvSpPr txBox="1"/>
          <p:nvPr/>
        </p:nvSpPr>
        <p:spPr>
          <a:xfrm>
            <a:off x="917502" y="841654"/>
            <a:ext cx="10732478" cy="2123658"/>
          </a:xfrm>
          <a:prstGeom prst="rect">
            <a:avLst/>
          </a:prstGeom>
          <a:noFill/>
        </p:spPr>
        <p:txBody>
          <a:bodyPr wrap="square">
            <a:spAutoFit/>
          </a:bodyPr>
          <a:lstStyle/>
          <a:p>
            <a:pPr algn="ctr"/>
            <a:endParaRPr kumimoji="1" lang="en-US" altLang="ja-JP" sz="2000" dirty="0">
              <a:latin typeface="BIZ UDP明朝 Medium" panose="02020500000000000000" pitchFamily="18" charset="-128"/>
              <a:ea typeface="BIZ UDP明朝 Medium" panose="02020500000000000000" pitchFamily="18" charset="-128"/>
            </a:endParaRPr>
          </a:p>
          <a:p>
            <a:r>
              <a:rPr kumimoji="1" lang="ja-JP" altLang="en-US" sz="1600" dirty="0">
                <a:latin typeface="BIZ UDP明朝 Medium" panose="02020500000000000000" pitchFamily="18" charset="-128"/>
                <a:ea typeface="BIZ UDP明朝 Medium" panose="02020500000000000000" pitchFamily="18" charset="-128"/>
              </a:rPr>
              <a:t>第３章．用語と定義の修正</a:t>
            </a:r>
            <a:endParaRPr kumimoji="1" lang="en-US" altLang="ja-JP" sz="1600" dirty="0">
              <a:latin typeface="BIZ UDP明朝 Medium" panose="02020500000000000000" pitchFamily="18" charset="-128"/>
              <a:ea typeface="BIZ UDP明朝 Medium" panose="02020500000000000000" pitchFamily="18" charset="-128"/>
            </a:endParaRPr>
          </a:p>
          <a:p>
            <a:endParaRPr kumimoji="1" lang="en-US" altLang="ja-JP" sz="1600" dirty="0">
              <a:latin typeface="BIZ UDP明朝 Medium" panose="02020500000000000000" pitchFamily="18" charset="-128"/>
              <a:ea typeface="BIZ UDP明朝 Medium" panose="02020500000000000000" pitchFamily="18" charset="-128"/>
            </a:endParaRPr>
          </a:p>
          <a:p>
            <a:r>
              <a:rPr kumimoji="1" lang="ja-JP" altLang="en-US" sz="1600" dirty="0">
                <a:latin typeface="BIZ UDP明朝 Medium" panose="02020500000000000000" pitchFamily="18" charset="-128"/>
                <a:ea typeface="BIZ UDP明朝 Medium" panose="02020500000000000000" pitchFamily="18" charset="-128"/>
              </a:rPr>
              <a:t>追加</a:t>
            </a:r>
            <a:r>
              <a:rPr kumimoji="1" lang="en-US" altLang="ja-JP" sz="1600" dirty="0">
                <a:latin typeface="BIZ UDP明朝 Medium" panose="02020500000000000000" pitchFamily="18" charset="-128"/>
                <a:ea typeface="BIZ UDP明朝 Medium" panose="02020500000000000000" pitchFamily="18" charset="-128"/>
              </a:rPr>
              <a:t> </a:t>
            </a:r>
            <a:r>
              <a:rPr kumimoji="1" lang="ja-JP" altLang="en-US" sz="1600" dirty="0">
                <a:latin typeface="BIZ UDP明朝 Medium" panose="02020500000000000000" pitchFamily="18" charset="-128"/>
                <a:ea typeface="BIZ UDP明朝 Medium" panose="02020500000000000000" pitchFamily="18" charset="-128"/>
              </a:rPr>
              <a:t>： 農業プランテーション、農業利用、生態学的に重要な非森林地域、</a:t>
            </a:r>
            <a:r>
              <a:rPr lang="ja-JP" altLang="en-US" sz="1600" dirty="0">
                <a:latin typeface="BIZ UDP明朝 Medium" panose="02020500000000000000" pitchFamily="18" charset="-128"/>
                <a:ea typeface="BIZ UDP明朝 Medium" panose="02020500000000000000" pitchFamily="18" charset="-128"/>
              </a:rPr>
              <a:t>森林の農業利用への転換、森林の他の土地利</a:t>
            </a:r>
            <a:endParaRPr lang="en-US" altLang="ja-JP" sz="1600" dirty="0">
              <a:latin typeface="BIZ UDP明朝 Medium" panose="02020500000000000000" pitchFamily="18" charset="-128"/>
              <a:ea typeface="BIZ UDP明朝 Medium" panose="02020500000000000000" pitchFamily="18" charset="-128"/>
            </a:endParaRPr>
          </a:p>
          <a:p>
            <a:r>
              <a:rPr lang="ja-JP" altLang="en-US" sz="1600" dirty="0">
                <a:latin typeface="BIZ UDP明朝 Medium" panose="02020500000000000000" pitchFamily="18" charset="-128"/>
                <a:ea typeface="BIZ UDP明朝 Medium" panose="02020500000000000000" pitchFamily="18" charset="-128"/>
              </a:rPr>
              <a:t>　　　　 用への転換、森林劣化、地理的位置情報、森林外樹木（</a:t>
            </a:r>
            <a:r>
              <a:rPr lang="en-US" altLang="ja-JP" sz="1600" dirty="0">
                <a:latin typeface="BIZ UDP明朝 Medium" panose="02020500000000000000" pitchFamily="18" charset="-128"/>
                <a:ea typeface="BIZ UDP明朝 Medium" panose="02020500000000000000" pitchFamily="18" charset="-128"/>
              </a:rPr>
              <a:t>TOF</a:t>
            </a:r>
            <a:r>
              <a:rPr lang="ja-JP" altLang="en-US" sz="1600" dirty="0">
                <a:latin typeface="BIZ UDP明朝 Medium" panose="02020500000000000000" pitchFamily="18" charset="-128"/>
                <a:ea typeface="BIZ UDP明朝 Medium" panose="02020500000000000000" pitchFamily="18" charset="-128"/>
              </a:rPr>
              <a:t>）からの非木質林産品、その他の樹木地</a:t>
            </a:r>
            <a:endParaRPr lang="en-US" altLang="ja-JP" sz="1600" dirty="0">
              <a:latin typeface="BIZ UDP明朝 Medium" panose="02020500000000000000" pitchFamily="18" charset="-128"/>
              <a:ea typeface="BIZ UDP明朝 Medium" panose="02020500000000000000" pitchFamily="18" charset="-128"/>
            </a:endParaRPr>
          </a:p>
          <a:p>
            <a:endParaRPr kumimoji="1" lang="en-US" altLang="ja-JP" sz="1600" dirty="0">
              <a:latin typeface="BIZ UDP明朝 Medium" panose="02020500000000000000" pitchFamily="18" charset="-128"/>
              <a:ea typeface="BIZ UDP明朝 Medium" panose="02020500000000000000" pitchFamily="18" charset="-128"/>
            </a:endParaRPr>
          </a:p>
          <a:p>
            <a:r>
              <a:rPr kumimoji="1" lang="ja-JP" altLang="en-US" sz="1600" dirty="0">
                <a:latin typeface="BIZ UDP明朝 Medium" panose="02020500000000000000" pitchFamily="18" charset="-128"/>
                <a:ea typeface="BIZ UDP明朝 Medium" panose="02020500000000000000" pitchFamily="18" charset="-128"/>
              </a:rPr>
              <a:t>変更・修正 ： 森林プランテーション➡プランテーション森林、</a:t>
            </a:r>
            <a:endParaRPr kumimoji="1" lang="en-US" altLang="ja-JP" sz="1600" dirty="0">
              <a:latin typeface="BIZ UDP明朝 Medium" panose="02020500000000000000" pitchFamily="18" charset="-128"/>
              <a:ea typeface="BIZ UDP明朝 Medium" panose="02020500000000000000" pitchFamily="18" charset="-128"/>
            </a:endParaRPr>
          </a:p>
          <a:p>
            <a:r>
              <a:rPr kumimoji="1" lang="ja-JP" altLang="en-US" sz="1600" dirty="0">
                <a:latin typeface="BIZ UDP明朝 Medium" panose="02020500000000000000" pitchFamily="18" charset="-128"/>
                <a:ea typeface="BIZ UDP明朝 Medium" panose="02020500000000000000" pitchFamily="18" charset="-128"/>
              </a:rPr>
              <a:t>　　　　　　　　 森林外樹木（</a:t>
            </a:r>
            <a:r>
              <a:rPr kumimoji="1" lang="en-US" altLang="ja-JP" sz="1600" dirty="0">
                <a:latin typeface="BIZ UDP明朝 Medium" panose="02020500000000000000" pitchFamily="18" charset="-128"/>
                <a:ea typeface="BIZ UDP明朝 Medium" panose="02020500000000000000" pitchFamily="18" charset="-128"/>
              </a:rPr>
              <a:t>TOF</a:t>
            </a:r>
            <a:r>
              <a:rPr kumimoji="1" lang="ja-JP" altLang="en-US" sz="1600" dirty="0">
                <a:latin typeface="BIZ UDP明朝 Medium" panose="02020500000000000000" pitchFamily="18" charset="-128"/>
                <a:ea typeface="BIZ UDP明朝 Medium" panose="02020500000000000000" pitchFamily="18" charset="-128"/>
              </a:rPr>
              <a:t>）　通常「その他の樹木地」、「農業用地」、または「都市林」に分類される、を追加</a:t>
            </a:r>
            <a:endParaRPr lang="ja-JP" altLang="en-US" sz="1600" dirty="0"/>
          </a:p>
        </p:txBody>
      </p:sp>
      <p:sp>
        <p:nvSpPr>
          <p:cNvPr id="2" name="スライド番号プレースホルダー 1">
            <a:extLst>
              <a:ext uri="{FF2B5EF4-FFF2-40B4-BE49-F238E27FC236}">
                <a16:creationId xmlns:a16="http://schemas.microsoft.com/office/drawing/2014/main" id="{4C7E20AB-6706-F527-8870-6055326ECE9D}"/>
              </a:ext>
            </a:extLst>
          </p:cNvPr>
          <p:cNvSpPr>
            <a:spLocks noGrp="1"/>
          </p:cNvSpPr>
          <p:nvPr>
            <p:ph type="sldNum" sz="quarter" idx="12"/>
          </p:nvPr>
        </p:nvSpPr>
        <p:spPr>
          <a:xfrm>
            <a:off x="0" y="6478135"/>
            <a:ext cx="478654" cy="365125"/>
          </a:xfrm>
        </p:spPr>
        <p:txBody>
          <a:bodyPr/>
          <a:lstStyle/>
          <a:p>
            <a:fld id="{1595C7DD-7966-459F-A3C4-611A894DCDCC}" type="slidenum">
              <a:rPr kumimoji="1" lang="ja-JP" altLang="en-US" smtClean="0">
                <a:latin typeface="Arial" panose="020B0604020202020204" pitchFamily="34" charset="0"/>
                <a:cs typeface="Arial" panose="020B0604020202020204" pitchFamily="34" charset="0"/>
              </a:rPr>
              <a:t>16</a:t>
            </a:fld>
            <a:endParaRPr kumimoji="1" lang="ja-JP" altLang="en-US" dirty="0">
              <a:latin typeface="Arial" panose="020B0604020202020204" pitchFamily="34" charset="0"/>
              <a:cs typeface="Arial" panose="020B0604020202020204" pitchFamily="34" charset="0"/>
            </a:endParaRPr>
          </a:p>
        </p:txBody>
      </p:sp>
      <p:sp>
        <p:nvSpPr>
          <p:cNvPr id="5" name="テキスト ボックス 4">
            <a:extLst>
              <a:ext uri="{FF2B5EF4-FFF2-40B4-BE49-F238E27FC236}">
                <a16:creationId xmlns:a16="http://schemas.microsoft.com/office/drawing/2014/main" id="{016190EC-36D4-3B26-2471-EE33D944AF89}"/>
              </a:ext>
            </a:extLst>
          </p:cNvPr>
          <p:cNvSpPr txBox="1"/>
          <p:nvPr/>
        </p:nvSpPr>
        <p:spPr>
          <a:xfrm>
            <a:off x="931239" y="379989"/>
            <a:ext cx="6096000" cy="461665"/>
          </a:xfrm>
          <a:prstGeom prst="rect">
            <a:avLst/>
          </a:prstGeom>
          <a:noFill/>
        </p:spPr>
        <p:txBody>
          <a:bodyPr wrap="square">
            <a:spAutoFit/>
          </a:bodyPr>
          <a:lstStyle/>
          <a:p>
            <a:r>
              <a:rPr lang="ja-JP" altLang="en-US" sz="2400" b="1" kern="100" dirty="0">
                <a:solidFill>
                  <a:srgbClr val="4472C4"/>
                </a:solidFill>
                <a:latin typeface="BIZ UDP明朝 Medium" panose="02020500000000000000" pitchFamily="18" charset="-128"/>
                <a:ea typeface="BIZ UDP明朝 Medium" panose="02020500000000000000" pitchFamily="18" charset="-128"/>
              </a:rPr>
              <a:t>主な改正内容</a:t>
            </a:r>
            <a:endParaRPr lang="ja-JP" altLang="en-US" sz="2400" dirty="0">
              <a:latin typeface="BIZ UDP明朝 Medium" panose="02020500000000000000" pitchFamily="18" charset="-128"/>
              <a:ea typeface="BIZ UDP明朝 Medium" panose="02020500000000000000" pitchFamily="18" charset="-128"/>
            </a:endParaRPr>
          </a:p>
        </p:txBody>
      </p:sp>
      <p:sp>
        <p:nvSpPr>
          <p:cNvPr id="6" name="テキスト ボックス 5">
            <a:extLst>
              <a:ext uri="{FF2B5EF4-FFF2-40B4-BE49-F238E27FC236}">
                <a16:creationId xmlns:a16="http://schemas.microsoft.com/office/drawing/2014/main" id="{38AD1272-03F1-EBA6-5705-C96B0F158A2A}"/>
              </a:ext>
            </a:extLst>
          </p:cNvPr>
          <p:cNvSpPr txBox="1"/>
          <p:nvPr/>
        </p:nvSpPr>
        <p:spPr>
          <a:xfrm>
            <a:off x="747059" y="3067466"/>
            <a:ext cx="10525760" cy="1138773"/>
          </a:xfrm>
          <a:prstGeom prst="rect">
            <a:avLst/>
          </a:prstGeom>
          <a:noFill/>
        </p:spPr>
        <p:txBody>
          <a:bodyPr wrap="square">
            <a:spAutoFit/>
          </a:bodyPr>
          <a:lstStyle/>
          <a:p>
            <a:pPr marR="0" algn="just" rtl="0"/>
            <a:r>
              <a:rPr lang="ja-JP" altLang="en-US" sz="1800" b="1" i="0" u="none" strike="noStrike" kern="100" baseline="0" dirty="0">
                <a:latin typeface="BIZ UDP明朝 Medium" panose="02020500000000000000" pitchFamily="18" charset="-128"/>
                <a:ea typeface="BIZ UDP明朝 Medium" panose="02020500000000000000" pitchFamily="18" charset="-128"/>
              </a:rPr>
              <a:t>　</a:t>
            </a:r>
            <a:r>
              <a:rPr lang="ja-JP" altLang="en-US" sz="1600" b="1" kern="100" dirty="0">
                <a:solidFill>
                  <a:srgbClr val="4472C4"/>
                </a:solidFill>
                <a:latin typeface="BIZ UDP明朝 Medium" panose="02020500000000000000" pitchFamily="18" charset="-128"/>
                <a:ea typeface="BIZ UDP明朝 Medium" panose="02020500000000000000" pitchFamily="18" charset="-128"/>
              </a:rPr>
              <a:t>用語の変更 </a:t>
            </a:r>
            <a:r>
              <a:rPr lang="en-US" altLang="ja-JP" sz="1600" b="1" kern="100" dirty="0">
                <a:solidFill>
                  <a:srgbClr val="4472C4"/>
                </a:solidFill>
                <a:latin typeface="BIZ UDP明朝 Medium" panose="02020500000000000000" pitchFamily="18" charset="-128"/>
                <a:ea typeface="BIZ UDP明朝 Medium" panose="02020500000000000000" pitchFamily="18" charset="-128"/>
              </a:rPr>
              <a:t>: </a:t>
            </a:r>
            <a:r>
              <a:rPr lang="ja-JP" altLang="en-US" sz="1600" i="0" u="none" strike="noStrike" kern="100" baseline="0" dirty="0">
                <a:latin typeface="BIZ UDP明朝 Medium" panose="02020500000000000000" pitchFamily="18" charset="-128"/>
                <a:ea typeface="BIZ UDP明朝 Medium" panose="02020500000000000000" pitchFamily="18" charset="-128"/>
              </a:rPr>
              <a:t>転用➡転換（転用は森林から他の用途への変化を意味するが、改正規格では、森林内での構造的</a:t>
            </a:r>
            <a:endParaRPr lang="en-US" altLang="ja-JP" sz="1600" i="0" u="none" strike="noStrike" kern="100" baseline="0" dirty="0">
              <a:latin typeface="BIZ UDP明朝 Medium" panose="02020500000000000000" pitchFamily="18" charset="-128"/>
              <a:ea typeface="BIZ UDP明朝 Medium" panose="02020500000000000000" pitchFamily="18" charset="-128"/>
            </a:endParaRPr>
          </a:p>
          <a:p>
            <a:pPr marR="0" algn="just" rtl="0"/>
            <a:r>
              <a:rPr lang="ja-JP" altLang="en-US" sz="1600" kern="100" dirty="0">
                <a:latin typeface="BIZ UDP明朝 Medium" panose="02020500000000000000" pitchFamily="18" charset="-128"/>
                <a:ea typeface="BIZ UDP明朝 Medium" panose="02020500000000000000" pitchFamily="18" charset="-128"/>
              </a:rPr>
              <a:t>　　　　　　　　　　</a:t>
            </a:r>
            <a:r>
              <a:rPr lang="ja-JP" altLang="en-US" sz="1600" i="0" u="none" strike="noStrike" kern="100" baseline="0" dirty="0">
                <a:latin typeface="BIZ UDP明朝 Medium" panose="02020500000000000000" pitchFamily="18" charset="-128"/>
                <a:ea typeface="BIZ UDP明朝 Medium" panose="02020500000000000000" pitchFamily="18" charset="-128"/>
              </a:rPr>
              <a:t>変化もあるため）</a:t>
            </a:r>
            <a:endParaRPr lang="en-US" altLang="ja-JP" sz="1600" i="0" u="none" strike="noStrike" kern="100" baseline="0" dirty="0">
              <a:latin typeface="BIZ UDP明朝 Medium" panose="02020500000000000000" pitchFamily="18" charset="-128"/>
              <a:ea typeface="BIZ UDP明朝 Medium" panose="02020500000000000000" pitchFamily="18" charset="-128"/>
            </a:endParaRPr>
          </a:p>
          <a:p>
            <a:pPr marR="0" algn="just" rtl="0"/>
            <a:endParaRPr lang="ja-JP" altLang="en-US" sz="1600" i="0" u="none" strike="noStrike" kern="100" baseline="0" dirty="0">
              <a:latin typeface="BIZ UDP明朝 Medium" panose="02020500000000000000" pitchFamily="18" charset="-128"/>
              <a:ea typeface="BIZ UDP明朝 Medium" panose="02020500000000000000" pitchFamily="18" charset="-128"/>
            </a:endParaRPr>
          </a:p>
          <a:p>
            <a:r>
              <a:rPr lang="ja-JP" altLang="en-US" sz="1800" b="1" i="0" u="none" strike="noStrike" kern="100" baseline="0" dirty="0">
                <a:latin typeface="游明朝" panose="02020400000000000000" pitchFamily="18" charset="-128"/>
                <a:ea typeface="游明朝" panose="02020400000000000000" pitchFamily="18" charset="-128"/>
              </a:rPr>
              <a:t>　　　</a:t>
            </a:r>
            <a:endParaRPr lang="en-US" altLang="ja-JP" sz="1800" b="0" i="0" u="none" strike="noStrike" kern="100" baseline="0" dirty="0">
              <a:latin typeface="Times New Roman" panose="02020603050405020304" pitchFamily="18" charset="0"/>
              <a:ea typeface="游明朝" panose="02020400000000000000" pitchFamily="18" charset="-128"/>
            </a:endParaRPr>
          </a:p>
        </p:txBody>
      </p:sp>
      <p:sp>
        <p:nvSpPr>
          <p:cNvPr id="7" name="正方形/長方形 6">
            <a:extLst>
              <a:ext uri="{FF2B5EF4-FFF2-40B4-BE49-F238E27FC236}">
                <a16:creationId xmlns:a16="http://schemas.microsoft.com/office/drawing/2014/main" id="{7A58EB44-9BFB-2EC0-9B25-DDD30AA20F92}"/>
              </a:ext>
            </a:extLst>
          </p:cNvPr>
          <p:cNvSpPr/>
          <p:nvPr/>
        </p:nvSpPr>
        <p:spPr>
          <a:xfrm>
            <a:off x="1021976" y="3976871"/>
            <a:ext cx="9649609" cy="1746198"/>
          </a:xfrm>
          <a:prstGeom prst="rect">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70A25A8D-B437-9B4B-0622-2CF97D9F1EAF}"/>
              </a:ext>
            </a:extLst>
          </p:cNvPr>
          <p:cNvSpPr txBox="1"/>
          <p:nvPr/>
        </p:nvSpPr>
        <p:spPr>
          <a:xfrm>
            <a:off x="2248347" y="4188250"/>
            <a:ext cx="10053711" cy="1323439"/>
          </a:xfrm>
          <a:prstGeom prst="rect">
            <a:avLst/>
          </a:prstGeom>
          <a:noFill/>
        </p:spPr>
        <p:txBody>
          <a:bodyPr wrap="square">
            <a:spAutoFit/>
          </a:bodyPr>
          <a:lstStyle/>
          <a:p>
            <a:pPr algn="just"/>
            <a:r>
              <a:rPr lang="ja-JP" altLang="ja-JP" sz="1600"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森林劣化（</a:t>
            </a:r>
            <a:r>
              <a:rPr lang="en-US" altLang="ja-JP" sz="1600"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Forest degradation</a:t>
            </a:r>
            <a:r>
              <a:rPr lang="ja-JP" altLang="ja-JP" sz="1600"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a:t>
            </a:r>
            <a:r>
              <a:rPr lang="ja-JP" altLang="en-US" sz="1600"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の定義</a:t>
            </a:r>
            <a:endParaRPr lang="en-US" altLang="ja-JP" sz="1600"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algn="just"/>
            <a:r>
              <a:rPr lang="en-US" altLang="ja-JP" sz="1600"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 </a:t>
            </a:r>
            <a:endParaRPr lang="ja-JP" altLang="ja-JP" sz="1600"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indent="133350" algn="just"/>
            <a:r>
              <a:rPr lang="ja-JP" altLang="ja-JP" sz="16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森林被覆の構造的変化であり、以下の転換の形態をとる：</a:t>
            </a:r>
            <a:endParaRPr lang="en-US" altLang="ja-JP" sz="16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indent="133350" algn="just"/>
            <a:r>
              <a:rPr lang="en-US" altLang="ja-JP" sz="16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 </a:t>
            </a:r>
            <a:r>
              <a:rPr lang="ja-JP" altLang="ja-JP" sz="16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原生林または天然林</a:t>
            </a:r>
            <a:r>
              <a:rPr lang="ja-JP" altLang="en-US" sz="16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から、</a:t>
            </a:r>
            <a:r>
              <a:rPr lang="ja-JP" altLang="ja-JP" sz="16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プランテーション</a:t>
            </a:r>
            <a:r>
              <a:rPr lang="ja-JP" altLang="en-US" sz="16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森林</a:t>
            </a:r>
            <a:r>
              <a:rPr lang="ja-JP" altLang="ja-JP" sz="16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またはその他樹木地へ転換</a:t>
            </a:r>
          </a:p>
          <a:p>
            <a:pPr indent="133350" algn="just"/>
            <a:r>
              <a:rPr lang="en-US" altLang="ja-JP" sz="16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b) </a:t>
            </a:r>
            <a:r>
              <a:rPr lang="ja-JP" altLang="ja-JP" sz="16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原生</a:t>
            </a:r>
            <a:r>
              <a:rPr lang="ja-JP" altLang="ja-JP" sz="1600" kern="100">
                <a:effectLst/>
                <a:latin typeface="BIZ UDP明朝 Medium" panose="02020500000000000000" pitchFamily="18" charset="-128"/>
                <a:ea typeface="BIZ UDP明朝 Medium" panose="02020500000000000000" pitchFamily="18" charset="-128"/>
                <a:cs typeface="Times New Roman" panose="02020603050405020304" pitchFamily="18" charset="0"/>
              </a:rPr>
              <a:t>林から</a:t>
            </a:r>
            <a:r>
              <a:rPr lang="ja-JP" altLang="en-US" sz="1600" kern="100">
                <a:latin typeface="BIZ UDP明朝 Medium" panose="02020500000000000000" pitchFamily="18" charset="-128"/>
                <a:ea typeface="BIZ UDP明朝 Medium" panose="02020500000000000000" pitchFamily="18" charset="-128"/>
                <a:cs typeface="Times New Roman" panose="02020603050405020304" pitchFamily="18" charset="0"/>
              </a:rPr>
              <a:t>人工林</a:t>
            </a:r>
            <a:r>
              <a:rPr lang="ja-JP" altLang="ja-JP" sz="1600" kern="100">
                <a:effectLst/>
                <a:latin typeface="BIZ UDP明朝 Medium" panose="02020500000000000000" pitchFamily="18" charset="-128"/>
                <a:ea typeface="BIZ UDP明朝 Medium" panose="02020500000000000000" pitchFamily="18" charset="-128"/>
                <a:cs typeface="Times New Roman" panose="02020603050405020304" pitchFamily="18" charset="0"/>
              </a:rPr>
              <a:t>へ</a:t>
            </a:r>
            <a:r>
              <a:rPr lang="ja-JP" altLang="ja-JP" sz="16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転換。</a:t>
            </a:r>
          </a:p>
        </p:txBody>
      </p:sp>
    </p:spTree>
    <p:extLst>
      <p:ext uri="{BB962C8B-B14F-4D97-AF65-F5344CB8AC3E}">
        <p14:creationId xmlns:p14="http://schemas.microsoft.com/office/powerpoint/2010/main" val="1138682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2257BF6-5B6F-D9B5-46E8-D74901AC7F23}"/>
              </a:ext>
            </a:extLst>
          </p:cNvPr>
          <p:cNvSpPr txBox="1"/>
          <p:nvPr/>
        </p:nvSpPr>
        <p:spPr>
          <a:xfrm>
            <a:off x="1263161" y="428178"/>
            <a:ext cx="10484534" cy="5755422"/>
          </a:xfrm>
          <a:prstGeom prst="rect">
            <a:avLst/>
          </a:prstGeom>
          <a:noFill/>
        </p:spPr>
        <p:txBody>
          <a:bodyPr wrap="square">
            <a:spAutoFit/>
          </a:bodyPr>
          <a:lstStyle/>
          <a:p>
            <a:endParaRPr kumimoji="1" lang="en-US" altLang="ja-JP" sz="2800" dirty="0">
              <a:latin typeface="BIZ UDP明朝 Medium" panose="02020500000000000000" pitchFamily="18" charset="-128"/>
              <a:ea typeface="BIZ UDP明朝 Medium" panose="02020500000000000000" pitchFamily="18" charset="-128"/>
            </a:endParaRPr>
          </a:p>
          <a:p>
            <a:r>
              <a:rPr kumimoji="1" lang="ja-JP" altLang="en-US" sz="2000" dirty="0">
                <a:latin typeface="BIZ UDP明朝 Medium" panose="02020500000000000000" pitchFamily="18" charset="-128"/>
                <a:ea typeface="BIZ UDP明朝 Medium" panose="02020500000000000000" pitchFamily="18" charset="-128"/>
              </a:rPr>
              <a:t>第４章．</a:t>
            </a:r>
            <a:r>
              <a:rPr kumimoji="1" lang="en-US" altLang="ja-JP" sz="2000" dirty="0">
                <a:latin typeface="BIZ UDP明朝 Medium" panose="02020500000000000000" pitchFamily="18" charset="-128"/>
                <a:ea typeface="BIZ UDP明朝 Medium" panose="02020500000000000000" pitchFamily="18" charset="-128"/>
              </a:rPr>
              <a:t>SGEC</a:t>
            </a:r>
            <a:r>
              <a:rPr kumimoji="1" lang="ja-JP" altLang="en-US" sz="2000" dirty="0">
                <a:latin typeface="BIZ UDP明朝 Medium" panose="02020500000000000000" pitchFamily="18" charset="-128"/>
                <a:ea typeface="BIZ UDP明朝 Medium" panose="02020500000000000000" pitchFamily="18" charset="-128"/>
              </a:rPr>
              <a:t>森林管理規格と組織</a:t>
            </a:r>
            <a:endParaRPr kumimoji="1" lang="en-US" altLang="ja-JP" sz="2000" dirty="0">
              <a:latin typeface="BIZ UDP明朝 Medium" panose="02020500000000000000" pitchFamily="18" charset="-128"/>
              <a:ea typeface="BIZ UDP明朝 Medium" panose="02020500000000000000" pitchFamily="18" charset="-128"/>
            </a:endParaRPr>
          </a:p>
          <a:p>
            <a:endParaRPr kumimoji="1" lang="en-US" altLang="ja-JP" sz="2000" dirty="0">
              <a:latin typeface="BIZ UDP明朝 Medium" panose="02020500000000000000" pitchFamily="18" charset="-128"/>
              <a:ea typeface="BIZ UDP明朝 Medium" panose="02020500000000000000" pitchFamily="18" charset="-128"/>
            </a:endParaRPr>
          </a:p>
          <a:p>
            <a:r>
              <a:rPr lang="ja-JP" altLang="en-US" sz="2000" dirty="0">
                <a:solidFill>
                  <a:schemeClr val="accent6">
                    <a:lumMod val="75000"/>
                  </a:schemeClr>
                </a:solidFill>
                <a:latin typeface="BIZ UDP明朝 Medium" panose="02020500000000000000" pitchFamily="18" charset="-128"/>
                <a:ea typeface="BIZ UDP明朝 Medium" panose="02020500000000000000" pitchFamily="18" charset="-128"/>
              </a:rPr>
              <a:t>　</a:t>
            </a:r>
            <a:r>
              <a:rPr lang="en-US" altLang="ja-JP" b="1" dirty="0">
                <a:solidFill>
                  <a:srgbClr val="0070C0"/>
                </a:solidFill>
                <a:latin typeface="BIZ UDP明朝 Medium" panose="02020500000000000000" pitchFamily="18" charset="-128"/>
                <a:ea typeface="BIZ UDP明朝 Medium" panose="02020500000000000000" pitchFamily="18" charset="-128"/>
              </a:rPr>
              <a:t>4.3.3 </a:t>
            </a:r>
            <a:r>
              <a:rPr lang="ja-JP" altLang="en-US" dirty="0">
                <a:latin typeface="BIZ UDP明朝 Medium" panose="02020500000000000000" pitchFamily="18" charset="-128"/>
                <a:ea typeface="BIZ UDP明朝 Medium" panose="02020500000000000000" pitchFamily="18" charset="-128"/>
              </a:rPr>
              <a:t>収穫される認証区域の</a:t>
            </a:r>
            <a:r>
              <a:rPr lang="ja-JP" altLang="en-US" b="1" dirty="0">
                <a:solidFill>
                  <a:srgbClr val="0070C0"/>
                </a:solidFill>
                <a:latin typeface="BIZ UDP明朝 Medium" panose="02020500000000000000" pitchFamily="18" charset="-128"/>
                <a:ea typeface="BIZ UDP明朝 Medium" panose="02020500000000000000" pitchFamily="18" charset="-128"/>
              </a:rPr>
              <a:t>地理的位置情報の保持を追加</a:t>
            </a:r>
            <a:endParaRPr lang="en-US" altLang="ja-JP" b="1" dirty="0">
              <a:solidFill>
                <a:srgbClr val="0070C0"/>
              </a:solidFill>
              <a:latin typeface="BIZ UDP明朝 Medium" panose="02020500000000000000" pitchFamily="18" charset="-128"/>
              <a:ea typeface="BIZ UDP明朝 Medium" panose="02020500000000000000" pitchFamily="18" charset="-128"/>
            </a:endParaRPr>
          </a:p>
          <a:p>
            <a:endParaRPr kumimoji="1" lang="en-US" altLang="ja-JP" dirty="0">
              <a:solidFill>
                <a:schemeClr val="accent6">
                  <a:lumMod val="75000"/>
                </a:schemeClr>
              </a:solidFill>
              <a:latin typeface="BIZ UDP明朝 Medium" panose="02020500000000000000" pitchFamily="18" charset="-128"/>
              <a:ea typeface="BIZ UDP明朝 Medium" panose="02020500000000000000" pitchFamily="18" charset="-128"/>
            </a:endParaRPr>
          </a:p>
          <a:p>
            <a:r>
              <a:rPr kumimoji="1" lang="ja-JP" altLang="en-US" sz="2000" dirty="0">
                <a:latin typeface="BIZ UDP明朝 Medium" panose="02020500000000000000" pitchFamily="18" charset="-128"/>
                <a:ea typeface="BIZ UDP明朝 Medium" panose="02020500000000000000" pitchFamily="18" charset="-128"/>
              </a:rPr>
              <a:t>第８章．持続可能な森林管理の要求事項　</a:t>
            </a:r>
            <a:endParaRPr kumimoji="1" lang="en-US" altLang="ja-JP" sz="2000" dirty="0">
              <a:latin typeface="BIZ UDP明朝 Medium" panose="02020500000000000000" pitchFamily="18" charset="-128"/>
              <a:ea typeface="BIZ UDP明朝 Medium" panose="02020500000000000000" pitchFamily="18" charset="-128"/>
            </a:endParaRPr>
          </a:p>
          <a:p>
            <a:endParaRPr kumimoji="1" lang="en-US" altLang="ja-JP" sz="2000" dirty="0">
              <a:latin typeface="BIZ UDP明朝 Medium" panose="02020500000000000000" pitchFamily="18" charset="-128"/>
              <a:ea typeface="BIZ UDP明朝 Medium" panose="02020500000000000000" pitchFamily="18" charset="-128"/>
            </a:endParaRPr>
          </a:p>
          <a:p>
            <a:r>
              <a:rPr kumimoji="1" lang="ja-JP" altLang="en-US" sz="2000" dirty="0">
                <a:latin typeface="BIZ UDP明朝 Medium" panose="02020500000000000000" pitchFamily="18" charset="-128"/>
                <a:ea typeface="BIZ UDP明朝 Medium" panose="02020500000000000000" pitchFamily="18" charset="-128"/>
              </a:rPr>
              <a:t>  </a:t>
            </a:r>
            <a:r>
              <a:rPr lang="en-US" altLang="ja-JP" kern="100" dirty="0">
                <a:effectLst/>
                <a:latin typeface="BIZ UDP明朝 Medium" panose="02020500000000000000" pitchFamily="18" charset="-128"/>
                <a:ea typeface="BIZ UDP明朝 Medium" panose="02020500000000000000" pitchFamily="18" charset="-128"/>
              </a:rPr>
              <a:t>8.1.4  </a:t>
            </a:r>
            <a:r>
              <a:rPr lang="ja-JP" altLang="ja-JP" kern="100" dirty="0">
                <a:effectLst/>
                <a:latin typeface="BIZ UDP明朝 Medium" panose="02020500000000000000" pitchFamily="18" charset="-128"/>
                <a:ea typeface="BIZ UDP明朝 Medium" panose="02020500000000000000" pitchFamily="18" charset="-128"/>
              </a:rPr>
              <a:t>農業的利用への森林転換を行ってはいけない</a:t>
            </a:r>
            <a:r>
              <a:rPr lang="en-US" altLang="ja-JP" kern="100" dirty="0">
                <a:latin typeface="BIZ UDP明朝 Medium" panose="02020500000000000000" pitchFamily="18" charset="-128"/>
                <a:ea typeface="BIZ UDP明朝 Medium" panose="02020500000000000000" pitchFamily="18" charset="-128"/>
              </a:rPr>
              <a:t> </a:t>
            </a:r>
          </a:p>
          <a:p>
            <a:endParaRPr lang="en-US" altLang="ja-JP" kern="100" dirty="0">
              <a:latin typeface="BIZ UDP明朝 Medium" panose="02020500000000000000" pitchFamily="18" charset="-128"/>
              <a:ea typeface="BIZ UDP明朝 Medium" panose="02020500000000000000" pitchFamily="18" charset="-128"/>
            </a:endParaRPr>
          </a:p>
          <a:p>
            <a:r>
              <a:rPr lang="ja-JP" altLang="en-US" kern="100" dirty="0">
                <a:latin typeface="BIZ UDP明朝 Medium" panose="02020500000000000000" pitchFamily="18" charset="-128"/>
                <a:ea typeface="BIZ UDP明朝 Medium" panose="02020500000000000000" pitchFamily="18" charset="-128"/>
              </a:rPr>
              <a:t>　</a:t>
            </a:r>
            <a:r>
              <a:rPr lang="en-US" altLang="ja-JP" kern="100" dirty="0">
                <a:effectLst/>
                <a:latin typeface="BIZ UDP明朝 Medium" panose="02020500000000000000" pitchFamily="18" charset="-128"/>
                <a:ea typeface="BIZ UDP明朝 Medium" panose="02020500000000000000" pitchFamily="18" charset="-128"/>
              </a:rPr>
              <a:t>8.1.5  </a:t>
            </a:r>
            <a:r>
              <a:rPr lang="ja-JP" altLang="ja-JP" kern="100" dirty="0">
                <a:effectLst/>
                <a:latin typeface="BIZ UDP明朝 Medium" panose="02020500000000000000" pitchFamily="18" charset="-128"/>
                <a:ea typeface="BIZ UDP明朝 Medium" panose="02020500000000000000" pitchFamily="18" charset="-128"/>
              </a:rPr>
              <a:t>森林の他の土地利用への転換は、正当化できる状況以外は発生させない</a:t>
            </a:r>
            <a:r>
              <a:rPr lang="ja-JP" altLang="ja-JP" sz="2000" kern="100" dirty="0">
                <a:effectLst/>
                <a:latin typeface="BIZ UDP明朝 Medium" panose="02020500000000000000" pitchFamily="18" charset="-128"/>
                <a:ea typeface="BIZ UDP明朝 Medium" panose="02020500000000000000" pitchFamily="18" charset="-128"/>
              </a:rPr>
              <a:t>。</a:t>
            </a:r>
            <a:endParaRPr lang="en-US" altLang="ja-JP" sz="2000" kern="100" dirty="0">
              <a:effectLst/>
              <a:latin typeface="BIZ UDP明朝 Medium" panose="02020500000000000000" pitchFamily="18" charset="-128"/>
              <a:ea typeface="BIZ UDP明朝 Medium" panose="02020500000000000000" pitchFamily="18" charset="-128"/>
            </a:endParaRPr>
          </a:p>
          <a:p>
            <a:endParaRPr lang="en-US" altLang="ja-JP" sz="2000" kern="100" dirty="0">
              <a:effectLst/>
              <a:latin typeface="BIZ UDP明朝 Medium" panose="02020500000000000000" pitchFamily="18" charset="-128"/>
              <a:ea typeface="BIZ UDP明朝 Medium" panose="02020500000000000000" pitchFamily="18" charset="-128"/>
            </a:endParaRPr>
          </a:p>
          <a:p>
            <a:r>
              <a:rPr kumimoji="1" lang="ja-JP" altLang="en-US" dirty="0">
                <a:latin typeface="BIZ UDP明朝 Medium" panose="02020500000000000000" pitchFamily="18" charset="-128"/>
                <a:ea typeface="BIZ UDP明朝 Medium" panose="02020500000000000000" pitchFamily="18" charset="-128"/>
              </a:rPr>
              <a:t>　</a:t>
            </a:r>
            <a:r>
              <a:rPr kumimoji="1" lang="en-US" altLang="ja-JP" dirty="0">
                <a:latin typeface="BIZ UDP明朝 Medium" panose="02020500000000000000" pitchFamily="18" charset="-128"/>
                <a:ea typeface="BIZ UDP明朝 Medium" panose="02020500000000000000" pitchFamily="18" charset="-128"/>
              </a:rPr>
              <a:t>8.1.6</a:t>
            </a:r>
            <a:r>
              <a:rPr kumimoji="1" lang="ja-JP" altLang="en-US" dirty="0">
                <a:latin typeface="BIZ UDP明朝 Medium" panose="02020500000000000000" pitchFamily="18" charset="-128"/>
                <a:ea typeface="BIZ UDP明朝 Medium" panose="02020500000000000000" pitchFamily="18" charset="-128"/>
              </a:rPr>
              <a:t>として、森林劣化に関する新たな要求事項</a:t>
            </a:r>
            <a:r>
              <a:rPr lang="ja-JP" altLang="en-US" dirty="0">
                <a:latin typeface="BIZ UDP明朝 Medium" panose="02020500000000000000" pitchFamily="18" charset="-128"/>
                <a:ea typeface="BIZ UDP明朝 Medium" panose="02020500000000000000" pitchFamily="18" charset="-128"/>
              </a:rPr>
              <a:t>　</a:t>
            </a:r>
            <a:r>
              <a:rPr kumimoji="1" lang="ja-JP" altLang="en-US" dirty="0">
                <a:latin typeface="BIZ UDP明朝 Medium" panose="02020500000000000000" pitchFamily="18" charset="-128"/>
                <a:ea typeface="BIZ UDP明朝 Medium" panose="02020500000000000000" pitchFamily="18" charset="-128"/>
              </a:rPr>
              <a:t>「</a:t>
            </a:r>
            <a:r>
              <a:rPr lang="ja-JP" altLang="en-US" dirty="0">
                <a:latin typeface="BIZ UDP明朝 Medium" panose="02020500000000000000" pitchFamily="18" charset="-128"/>
                <a:ea typeface="BIZ UDP明朝 Medium" panose="02020500000000000000" pitchFamily="18" charset="-128"/>
              </a:rPr>
              <a:t>人為的な森林劣化を起こしてはならない」</a:t>
            </a:r>
            <a:r>
              <a:rPr kumimoji="1" lang="ja-JP" altLang="en-US" dirty="0">
                <a:latin typeface="BIZ UDP明朝 Medium" panose="02020500000000000000" pitchFamily="18" charset="-128"/>
                <a:ea typeface="BIZ UDP明朝 Medium" panose="02020500000000000000" pitchFamily="18" charset="-128"/>
              </a:rPr>
              <a:t>を追加</a:t>
            </a:r>
            <a:endParaRPr kumimoji="1" lang="en-US" altLang="ja-JP" dirty="0">
              <a:latin typeface="BIZ UDP明朝 Medium" panose="02020500000000000000" pitchFamily="18" charset="-128"/>
              <a:ea typeface="BIZ UDP明朝 Medium" panose="02020500000000000000" pitchFamily="18" charset="-128"/>
            </a:endParaRPr>
          </a:p>
          <a:p>
            <a:r>
              <a:rPr lang="ja-JP" altLang="en-US" dirty="0">
                <a:latin typeface="BIZ UDP明朝 Medium" panose="02020500000000000000" pitchFamily="18" charset="-128"/>
                <a:ea typeface="BIZ UDP明朝 Medium" panose="02020500000000000000" pitchFamily="18" charset="-128"/>
              </a:rPr>
              <a:t>　　　注意書に</a:t>
            </a:r>
            <a:r>
              <a:rPr lang="en-US" altLang="ja-JP" b="1" dirty="0">
                <a:solidFill>
                  <a:schemeClr val="accent1"/>
                </a:solidFill>
                <a:latin typeface="BIZ UDP明朝 Medium" panose="02020500000000000000" pitchFamily="18" charset="-128"/>
                <a:ea typeface="BIZ UDP明朝 Medium" panose="02020500000000000000" pitchFamily="18" charset="-128"/>
              </a:rPr>
              <a:t>2010</a:t>
            </a:r>
            <a:r>
              <a:rPr lang="ja-JP" altLang="en-US" b="1" dirty="0">
                <a:solidFill>
                  <a:schemeClr val="accent1"/>
                </a:solidFill>
                <a:latin typeface="BIZ UDP明朝 Medium" panose="02020500000000000000" pitchFamily="18" charset="-128"/>
                <a:ea typeface="BIZ UDP明朝 Medium" panose="02020500000000000000" pitchFamily="18" charset="-128"/>
              </a:rPr>
              <a:t>年</a:t>
            </a:r>
            <a:r>
              <a:rPr lang="en-US" altLang="ja-JP" b="1" dirty="0">
                <a:solidFill>
                  <a:schemeClr val="accent1"/>
                </a:solidFill>
                <a:latin typeface="BIZ UDP明朝 Medium" panose="02020500000000000000" pitchFamily="18" charset="-128"/>
                <a:ea typeface="BIZ UDP明朝 Medium" panose="02020500000000000000" pitchFamily="18" charset="-128"/>
              </a:rPr>
              <a:t>12</a:t>
            </a:r>
            <a:r>
              <a:rPr lang="ja-JP" altLang="en-US" b="1" dirty="0">
                <a:solidFill>
                  <a:schemeClr val="accent1"/>
                </a:solidFill>
                <a:latin typeface="BIZ UDP明朝 Medium" panose="02020500000000000000" pitchFamily="18" charset="-128"/>
                <a:ea typeface="BIZ UDP明朝 Medium" panose="02020500000000000000" pitchFamily="18" charset="-128"/>
              </a:rPr>
              <a:t>月</a:t>
            </a:r>
            <a:r>
              <a:rPr lang="en-US" altLang="ja-JP" b="1" dirty="0">
                <a:solidFill>
                  <a:schemeClr val="accent1"/>
                </a:solidFill>
                <a:latin typeface="BIZ UDP明朝 Medium" panose="02020500000000000000" pitchFamily="18" charset="-128"/>
                <a:ea typeface="BIZ UDP明朝 Medium" panose="02020500000000000000" pitchFamily="18" charset="-128"/>
              </a:rPr>
              <a:t>31</a:t>
            </a:r>
            <a:r>
              <a:rPr lang="ja-JP" altLang="en-US" b="1" dirty="0">
                <a:solidFill>
                  <a:schemeClr val="accent1"/>
                </a:solidFill>
                <a:latin typeface="BIZ UDP明朝 Medium" panose="02020500000000000000" pitchFamily="18" charset="-128"/>
                <a:ea typeface="BIZ UDP明朝 Medium" panose="02020500000000000000" pitchFamily="18" charset="-128"/>
              </a:rPr>
              <a:t>日以降の「プランテーション森林」</a:t>
            </a:r>
            <a:r>
              <a:rPr lang="en-US" altLang="ja-JP" b="1" dirty="0">
                <a:solidFill>
                  <a:schemeClr val="accent1"/>
                </a:solidFill>
                <a:latin typeface="BIZ UDP明朝 Medium" panose="02020500000000000000" pitchFamily="18" charset="-128"/>
                <a:ea typeface="BIZ UDP明朝 Medium" panose="02020500000000000000" pitchFamily="18" charset="-128"/>
              </a:rPr>
              <a:t>(</a:t>
            </a:r>
            <a:r>
              <a:rPr lang="ja-JP" altLang="en-US" b="1" dirty="0">
                <a:solidFill>
                  <a:schemeClr val="accent1"/>
                </a:solidFill>
                <a:latin typeface="BIZ UDP明朝 Medium" panose="02020500000000000000" pitchFamily="18" charset="-128"/>
                <a:ea typeface="BIZ UDP明朝 Medium" panose="02020500000000000000" pitchFamily="18" charset="-128"/>
              </a:rPr>
              <a:t>原生林または天然林からの転換）、ま</a:t>
            </a:r>
            <a:endParaRPr lang="en-US" altLang="ja-JP" b="1" dirty="0">
              <a:solidFill>
                <a:schemeClr val="accent1"/>
              </a:solidFill>
              <a:latin typeface="BIZ UDP明朝 Medium" panose="02020500000000000000" pitchFamily="18" charset="-128"/>
              <a:ea typeface="BIZ UDP明朝 Medium" panose="02020500000000000000" pitchFamily="18" charset="-128"/>
            </a:endParaRPr>
          </a:p>
          <a:p>
            <a:r>
              <a:rPr lang="ja-JP" altLang="en-US" b="1" dirty="0">
                <a:solidFill>
                  <a:schemeClr val="accent1"/>
                </a:solidFill>
                <a:latin typeface="BIZ UDP明朝 Medium" panose="02020500000000000000" pitchFamily="18" charset="-128"/>
                <a:ea typeface="BIZ UDP明朝 Medium" panose="02020500000000000000" pitchFamily="18" charset="-128"/>
              </a:rPr>
              <a:t>　　　た「原生林」から転換された「人工林」は認証の対象外となることを規定</a:t>
            </a:r>
            <a:endParaRPr kumimoji="1" lang="en-US" altLang="ja-JP" b="1" dirty="0">
              <a:solidFill>
                <a:schemeClr val="accent1"/>
              </a:solidFill>
              <a:latin typeface="BIZ UDP明朝 Medium" panose="02020500000000000000" pitchFamily="18" charset="-128"/>
              <a:ea typeface="BIZ UDP明朝 Medium" panose="02020500000000000000" pitchFamily="18" charset="-128"/>
            </a:endParaRPr>
          </a:p>
          <a:p>
            <a:endParaRPr lang="en-US" altLang="ja-JP" dirty="0">
              <a:latin typeface="BIZ UDP明朝 Medium" panose="02020500000000000000" pitchFamily="18" charset="-128"/>
              <a:ea typeface="BIZ UDP明朝 Medium" panose="02020500000000000000" pitchFamily="18" charset="-128"/>
            </a:endParaRPr>
          </a:p>
          <a:p>
            <a:r>
              <a:rPr lang="ja-JP" altLang="en-US" dirty="0">
                <a:latin typeface="BIZ UDP明朝 Medium" panose="02020500000000000000" pitchFamily="18" charset="-128"/>
                <a:ea typeface="BIZ UDP明朝 Medium" panose="02020500000000000000" pitchFamily="18" charset="-128"/>
              </a:rPr>
              <a:t>（なお、</a:t>
            </a:r>
            <a:r>
              <a:rPr lang="en-US" altLang="ja-JP" dirty="0">
                <a:latin typeface="BIZ UDP明朝 Medium" panose="02020500000000000000" pitchFamily="18" charset="-128"/>
                <a:ea typeface="BIZ UDP明朝 Medium" panose="02020500000000000000" pitchFamily="18" charset="-128"/>
              </a:rPr>
              <a:t>PEFC</a:t>
            </a:r>
            <a:r>
              <a:rPr lang="ja-JP" altLang="en-US" dirty="0">
                <a:latin typeface="BIZ UDP明朝 Medium" panose="02020500000000000000" pitchFamily="18" charset="-128"/>
                <a:ea typeface="BIZ UDP明朝 Medium" panose="02020500000000000000" pitchFamily="18" charset="-128"/>
              </a:rPr>
              <a:t>規格では、付属書１「プランテーション森林の要求事項の解釈」及び付属書２「森林外樹木（</a:t>
            </a:r>
            <a:r>
              <a:rPr lang="en-US" altLang="ja-JP" dirty="0">
                <a:latin typeface="BIZ UDP明朝 Medium" panose="02020500000000000000" pitchFamily="18" charset="-128"/>
                <a:ea typeface="BIZ UDP明朝 Medium" panose="02020500000000000000" pitchFamily="18" charset="-128"/>
              </a:rPr>
              <a:t>TOF</a:t>
            </a:r>
            <a:r>
              <a:rPr lang="ja-JP" altLang="en-US" dirty="0">
                <a:latin typeface="BIZ UDP明朝 Medium" panose="02020500000000000000" pitchFamily="18" charset="-128"/>
                <a:ea typeface="BIZ UDP明朝 Medium" panose="02020500000000000000" pitchFamily="18" charset="-128"/>
              </a:rPr>
              <a:t>）に関する要求事項の解釈」が修正されたが、</a:t>
            </a:r>
            <a:r>
              <a:rPr lang="en-US" altLang="ja-JP" dirty="0">
                <a:latin typeface="BIZ UDP明朝 Medium" panose="02020500000000000000" pitchFamily="18" charset="-128"/>
                <a:ea typeface="BIZ UDP明朝 Medium" panose="02020500000000000000" pitchFamily="18" charset="-128"/>
              </a:rPr>
              <a:t>SGEC</a:t>
            </a:r>
            <a:r>
              <a:rPr lang="ja-JP" altLang="en-US" dirty="0">
                <a:latin typeface="BIZ UDP明朝 Medium" panose="02020500000000000000" pitchFamily="18" charset="-128"/>
                <a:ea typeface="BIZ UDP明朝 Medium" panose="02020500000000000000" pitchFamily="18" charset="-128"/>
              </a:rPr>
              <a:t>規格では、プランテーション森林、</a:t>
            </a:r>
            <a:r>
              <a:rPr lang="en-US" altLang="ja-JP" dirty="0">
                <a:latin typeface="BIZ UDP明朝 Medium" panose="02020500000000000000" pitchFamily="18" charset="-128"/>
                <a:ea typeface="BIZ UDP明朝 Medium" panose="02020500000000000000" pitchFamily="18" charset="-128"/>
              </a:rPr>
              <a:t>TOF</a:t>
            </a:r>
            <a:r>
              <a:rPr lang="ja-JP" altLang="en-US" dirty="0">
                <a:latin typeface="BIZ UDP明朝 Medium" panose="02020500000000000000" pitchFamily="18" charset="-128"/>
                <a:ea typeface="BIZ UDP明朝 Medium" panose="02020500000000000000" pitchFamily="18" charset="-128"/>
              </a:rPr>
              <a:t>を対象とはしていない。）　</a:t>
            </a:r>
          </a:p>
          <a:p>
            <a:endParaRPr lang="en-US" altLang="ja-JP" dirty="0">
              <a:latin typeface="BIZ UDP明朝 Medium" panose="02020500000000000000" pitchFamily="18" charset="-128"/>
              <a:ea typeface="BIZ UDP明朝 Medium" panose="02020500000000000000" pitchFamily="18" charset="-128"/>
            </a:endParaRPr>
          </a:p>
        </p:txBody>
      </p:sp>
      <p:sp>
        <p:nvSpPr>
          <p:cNvPr id="3" name="スライド番号プレースホルダー 2">
            <a:extLst>
              <a:ext uri="{FF2B5EF4-FFF2-40B4-BE49-F238E27FC236}">
                <a16:creationId xmlns:a16="http://schemas.microsoft.com/office/drawing/2014/main" id="{AF82DA79-36E9-664D-987C-2C1953CBB3A5}"/>
              </a:ext>
            </a:extLst>
          </p:cNvPr>
          <p:cNvSpPr>
            <a:spLocks noGrp="1"/>
          </p:cNvSpPr>
          <p:nvPr>
            <p:ph type="sldNum" sz="quarter" idx="12"/>
          </p:nvPr>
        </p:nvSpPr>
        <p:spPr/>
        <p:txBody>
          <a:bodyPr/>
          <a:lstStyle/>
          <a:p>
            <a:fld id="{1595C7DD-7966-459F-A3C4-611A894DCDCC}" type="slidenum">
              <a:rPr kumimoji="1" lang="ja-JP" altLang="en-US" smtClean="0"/>
              <a:t>17</a:t>
            </a:fld>
            <a:endParaRPr kumimoji="1" lang="ja-JP" altLang="en-US"/>
          </a:p>
        </p:txBody>
      </p:sp>
    </p:spTree>
    <p:extLst>
      <p:ext uri="{BB962C8B-B14F-4D97-AF65-F5344CB8AC3E}">
        <p14:creationId xmlns:p14="http://schemas.microsoft.com/office/powerpoint/2010/main" val="17398679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9CEF098E-12C3-B1D1-F6DD-8BABCCA057C2}"/>
              </a:ext>
            </a:extLst>
          </p:cNvPr>
          <p:cNvSpPr>
            <a:spLocks noGrp="1"/>
          </p:cNvSpPr>
          <p:nvPr>
            <p:ph type="sldNum" sz="quarter" idx="12"/>
          </p:nvPr>
        </p:nvSpPr>
        <p:spPr/>
        <p:txBody>
          <a:bodyPr/>
          <a:lstStyle/>
          <a:p>
            <a:fld id="{1595C7DD-7966-459F-A3C4-611A894DCDCC}" type="slidenum">
              <a:rPr kumimoji="1" lang="ja-JP" altLang="en-US" smtClean="0"/>
              <a:t>18</a:t>
            </a:fld>
            <a:endParaRPr kumimoji="1" lang="ja-JP" altLang="en-US"/>
          </a:p>
        </p:txBody>
      </p:sp>
      <p:sp>
        <p:nvSpPr>
          <p:cNvPr id="4" name="テキスト ボックス 3">
            <a:extLst>
              <a:ext uri="{FF2B5EF4-FFF2-40B4-BE49-F238E27FC236}">
                <a16:creationId xmlns:a16="http://schemas.microsoft.com/office/drawing/2014/main" id="{F3F34B30-5755-A33E-B15F-0588A4102A15}"/>
              </a:ext>
            </a:extLst>
          </p:cNvPr>
          <p:cNvSpPr txBox="1"/>
          <p:nvPr/>
        </p:nvSpPr>
        <p:spPr>
          <a:xfrm>
            <a:off x="796065" y="932057"/>
            <a:ext cx="10940527" cy="5139869"/>
          </a:xfrm>
          <a:prstGeom prst="rect">
            <a:avLst/>
          </a:prstGeom>
          <a:noFill/>
        </p:spPr>
        <p:txBody>
          <a:bodyPr wrap="square">
            <a:spAutoFit/>
          </a:bodyPr>
          <a:lstStyle/>
          <a:p>
            <a:pPr algn="just">
              <a:buNone/>
            </a:pPr>
            <a:r>
              <a:rPr lang="ja-JP" altLang="en-US" sz="1600" b="1" kern="100" dirty="0">
                <a:solidFill>
                  <a:schemeClr val="accent1"/>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b="1" kern="100" dirty="0">
                <a:solidFill>
                  <a:schemeClr val="accent1"/>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付属書</a:t>
            </a:r>
            <a:r>
              <a:rPr lang="en-US" altLang="ja-JP" b="1" kern="100" dirty="0">
                <a:solidFill>
                  <a:schemeClr val="accent1"/>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1 SGEC</a:t>
            </a:r>
            <a:r>
              <a:rPr lang="ja-JP" altLang="ja-JP" b="1" kern="100" dirty="0">
                <a:solidFill>
                  <a:schemeClr val="accent1"/>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規準文書３の運用ガイドライン</a:t>
            </a:r>
            <a:r>
              <a:rPr lang="ja-JP" altLang="en-US" b="1" kern="100" dirty="0">
                <a:solidFill>
                  <a:schemeClr val="accent1"/>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の主な修正</a:t>
            </a:r>
            <a:endParaRPr lang="en-US" altLang="ja-JP" b="1" kern="100" dirty="0">
              <a:solidFill>
                <a:schemeClr val="accent1"/>
              </a:solidFill>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algn="just">
              <a:buNone/>
            </a:pPr>
            <a:endParaRPr lang="ja-JP" altLang="ja-JP" sz="1600" b="1" kern="100" dirty="0">
              <a:solidFill>
                <a:schemeClr val="accent1"/>
              </a:solidFill>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algn="just">
              <a:buNone/>
            </a:pPr>
            <a:r>
              <a:rPr lang="en-US" altLang="ja-JP" sz="1600" b="1" kern="100" dirty="0">
                <a:solidFill>
                  <a:schemeClr val="accent1"/>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 </a:t>
            </a:r>
            <a:endParaRPr lang="ja-JP" altLang="ja-JP" sz="1600" b="1" kern="100" dirty="0">
              <a:solidFill>
                <a:schemeClr val="accent1"/>
              </a:solidFill>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algn="just">
              <a:buNone/>
            </a:pPr>
            <a:r>
              <a:rPr lang="ja-JP" altLang="ja-JP" sz="14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規準文書３本規定の改正に合わせ、付属書１の運用ガイドラインの関連部分を以下の通り改正</a:t>
            </a:r>
            <a:endParaRPr lang="en-US" altLang="ja-JP" sz="14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algn="just">
              <a:buNone/>
            </a:pPr>
            <a:endParaRPr lang="ja-JP" altLang="ja-JP" sz="14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algn="just"/>
            <a:r>
              <a:rPr lang="en-US" altLang="ja-JP" sz="1400" b="1" kern="100" dirty="0">
                <a:solidFill>
                  <a:srgbClr val="000000"/>
                </a:solidFill>
                <a:latin typeface="BIZ UDP明朝 Medium" panose="02020500000000000000" pitchFamily="18" charset="-128"/>
                <a:ea typeface="BIZ UDP明朝 Medium" panose="02020500000000000000" pitchFamily="18" charset="-128"/>
                <a:cs typeface="Times New Roman" panose="02020603050405020304" pitchFamily="18" charset="0"/>
              </a:rPr>
              <a:t>[</a:t>
            </a:r>
            <a:r>
              <a:rPr lang="ja-JP" altLang="ja-JP" sz="1400" b="1" kern="100" dirty="0">
                <a:solidFill>
                  <a:srgbClr val="000000"/>
                </a:solidFill>
                <a:latin typeface="BIZ UDP明朝 Medium" panose="02020500000000000000" pitchFamily="18" charset="-128"/>
                <a:ea typeface="BIZ UDP明朝 Medium" panose="02020500000000000000" pitchFamily="18" charset="-128"/>
                <a:cs typeface="Times New Roman" panose="02020603050405020304" pitchFamily="18" charset="0"/>
              </a:rPr>
              <a:t>追加</a:t>
            </a:r>
            <a:r>
              <a:rPr lang="en-US" altLang="ja-JP" sz="1400" b="1" kern="100" dirty="0">
                <a:solidFill>
                  <a:srgbClr val="000000"/>
                </a:solidFill>
                <a:latin typeface="BIZ UDP明朝 Medium" panose="02020500000000000000" pitchFamily="18" charset="-128"/>
                <a:ea typeface="BIZ UDP明朝 Medium" panose="02020500000000000000" pitchFamily="18" charset="-128"/>
                <a:cs typeface="Times New Roman" panose="02020603050405020304" pitchFamily="18" charset="0"/>
              </a:rPr>
              <a:t>]</a:t>
            </a:r>
            <a:endParaRPr lang="ja-JP" altLang="ja-JP" sz="1400" kern="100" dirty="0">
              <a:latin typeface="BIZ UDP明朝 Medium" panose="02020500000000000000" pitchFamily="18" charset="-128"/>
              <a:ea typeface="BIZ UDP明朝 Medium" panose="02020500000000000000" pitchFamily="18" charset="-128"/>
              <a:cs typeface="Times New Roman" panose="02020603050405020304" pitchFamily="18" charset="0"/>
            </a:endParaRPr>
          </a:p>
          <a:p>
            <a:pPr algn="just">
              <a:buNone/>
            </a:pPr>
            <a:r>
              <a:rPr lang="en-US" altLang="ja-JP" sz="14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0.3.2 </a:t>
            </a:r>
            <a:r>
              <a:rPr lang="ja-JP" altLang="en-US" sz="14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収穫される認証区域</a:t>
            </a:r>
            <a:r>
              <a:rPr lang="ja-JP" altLang="ja-JP" sz="14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については、その地理的位置情報（小数点以下６桁の緯度、経度情報）を記録し、保存なければならない。</a:t>
            </a:r>
            <a:endParaRPr lang="en-US" altLang="ja-JP" sz="14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algn="just">
              <a:buNone/>
            </a:pPr>
            <a:r>
              <a:rPr lang="en-US" altLang="ja-JP" sz="1400" b="1" kern="100" dirty="0">
                <a:solidFill>
                  <a:srgbClr val="FF000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 </a:t>
            </a:r>
            <a:endParaRPr lang="ja-JP" altLang="ja-JP" sz="14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algn="l"/>
            <a:r>
              <a:rPr lang="en-US" altLang="ja-JP" sz="14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1. </a:t>
            </a:r>
            <a:r>
              <a:rPr lang="ja-JP" altLang="ja-JP" sz="14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森林資源の維持又は適切な増進と地球温暖化防止（グローバルカーボンサイクル）への貢献</a:t>
            </a:r>
            <a:endParaRPr lang="en-US" altLang="ja-JP" sz="14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r>
              <a:rPr lang="en-US" altLang="ja-JP" sz="1400" kern="100" dirty="0">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400" kern="100" dirty="0">
                <a:latin typeface="BIZ UDP明朝 Medium" panose="02020500000000000000" pitchFamily="18" charset="-128"/>
                <a:ea typeface="BIZ UDP明朝 Medium" panose="02020500000000000000" pitchFamily="18" charset="-128"/>
                <a:cs typeface="Times New Roman" panose="02020603050405020304" pitchFamily="18" charset="0"/>
              </a:rPr>
              <a:t>森林転換にかかる</a:t>
            </a:r>
            <a:r>
              <a:rPr lang="ja-JP" altLang="en-US" sz="1400" kern="100" dirty="0">
                <a:latin typeface="BIZ UDP明朝 Medium" panose="02020500000000000000" pitchFamily="18" charset="-128"/>
                <a:ea typeface="BIZ UDP明朝 Medium" panose="02020500000000000000" pitchFamily="18" charset="-128"/>
                <a:cs typeface="Times New Roman" panose="02020603050405020304" pitchFamily="18" charset="0"/>
              </a:rPr>
              <a:t>以下の規定に</a:t>
            </a:r>
            <a:r>
              <a:rPr lang="ja-JP" altLang="ja-JP" sz="1400" kern="100" dirty="0">
                <a:latin typeface="BIZ UDP明朝 Medium" panose="02020500000000000000" pitchFamily="18" charset="-128"/>
                <a:ea typeface="BIZ UDP明朝 Medium" panose="02020500000000000000" pitchFamily="18" charset="-128"/>
                <a:cs typeface="Times New Roman" panose="02020603050405020304" pitchFamily="18" charset="0"/>
              </a:rPr>
              <a:t>ついて、</a:t>
            </a:r>
            <a:r>
              <a:rPr lang="ja-JP" altLang="en-US" sz="1400" kern="100" dirty="0">
                <a:latin typeface="BIZ UDP明朝 Medium" panose="02020500000000000000" pitchFamily="18" charset="-128"/>
                <a:ea typeface="BIZ UDP明朝 Medium" panose="02020500000000000000" pitchFamily="18" charset="-128"/>
                <a:cs typeface="Times New Roman" panose="02020603050405020304" pitchFamily="18" charset="0"/>
              </a:rPr>
              <a:t>旧規定</a:t>
            </a:r>
            <a:r>
              <a:rPr lang="en-US" altLang="ja-JP" sz="1400" kern="100" dirty="0">
                <a:latin typeface="BIZ UDP明朝 Medium" panose="02020500000000000000" pitchFamily="18" charset="-128"/>
                <a:ea typeface="BIZ UDP明朝 Medium" panose="02020500000000000000" pitchFamily="18" charset="-128"/>
                <a:cs typeface="Times New Roman" panose="02020603050405020304" pitchFamily="18" charset="0"/>
              </a:rPr>
              <a:t>4. </a:t>
            </a:r>
            <a:r>
              <a:rPr lang="ja-JP" altLang="en-US" sz="1400" kern="100" dirty="0">
                <a:latin typeface="BIZ UDP明朝 Medium" panose="02020500000000000000" pitchFamily="18" charset="-128"/>
                <a:ea typeface="BIZ UDP明朝 Medium" panose="02020500000000000000" pitchFamily="18" charset="-128"/>
                <a:cs typeface="Times New Roman" panose="02020603050405020304" pitchFamily="18" charset="0"/>
              </a:rPr>
              <a:t>「</a:t>
            </a:r>
            <a:r>
              <a:rPr lang="ja-JP" altLang="ja-JP" sz="1400" kern="100" dirty="0">
                <a:latin typeface="BIZ UDP明朝 Medium" panose="02020500000000000000" pitchFamily="18" charset="-128"/>
                <a:ea typeface="BIZ UDP明朝 Medium" panose="02020500000000000000" pitchFamily="18" charset="-128"/>
                <a:cs typeface="Times New Roman" panose="02020603050405020304" pitchFamily="18" charset="0"/>
              </a:rPr>
              <a:t>森林生態系における生物多様性の維持，保全及びその適切な増進</a:t>
            </a:r>
            <a:r>
              <a:rPr lang="ja-JP" altLang="en-US" sz="1400" kern="100" dirty="0">
                <a:latin typeface="BIZ UDP明朝 Medium" panose="02020500000000000000" pitchFamily="18" charset="-128"/>
                <a:ea typeface="BIZ UDP明朝 Medium" panose="02020500000000000000" pitchFamily="18" charset="-128"/>
                <a:cs typeface="Times New Roman" panose="02020603050405020304" pitchFamily="18" charset="0"/>
              </a:rPr>
              <a:t>」</a:t>
            </a:r>
            <a:r>
              <a:rPr lang="ja-JP" altLang="ja-JP" sz="1400" kern="100" dirty="0">
                <a:latin typeface="BIZ UDP明朝 Medium" panose="02020500000000000000" pitchFamily="18" charset="-128"/>
                <a:ea typeface="BIZ UDP明朝 Medium" panose="02020500000000000000" pitchFamily="18" charset="-128"/>
                <a:cs typeface="Times New Roman" panose="02020603050405020304" pitchFamily="18" charset="0"/>
              </a:rPr>
              <a:t>から移行し修正</a:t>
            </a:r>
            <a:endParaRPr lang="en-US" altLang="ja-JP" sz="1400" kern="100" dirty="0">
              <a:latin typeface="BIZ UDP明朝 Medium" panose="02020500000000000000" pitchFamily="18" charset="-128"/>
              <a:ea typeface="BIZ UDP明朝 Medium" panose="02020500000000000000" pitchFamily="18" charset="-128"/>
              <a:cs typeface="Times New Roman" panose="02020603050405020304" pitchFamily="18" charset="0"/>
            </a:endParaRPr>
          </a:p>
          <a:p>
            <a:pPr marL="342900" indent="-342900" algn="l">
              <a:buAutoNum type="arabicPeriod"/>
            </a:pPr>
            <a:endParaRPr lang="ja-JP" altLang="ja-JP" sz="14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algn="just">
              <a:buNone/>
            </a:pPr>
            <a:r>
              <a:rPr lang="en-US" altLang="ja-JP" sz="1400" dirty="0">
                <a:solidFill>
                  <a:srgbClr val="000000"/>
                </a:solidFill>
                <a:latin typeface="BIZ UDP明朝 Medium" panose="02020500000000000000" pitchFamily="18" charset="-128"/>
                <a:ea typeface="BIZ UDP明朝 Medium" panose="02020500000000000000" pitchFamily="18" charset="-128"/>
                <a:cs typeface="Times New Roman" panose="02020603050405020304" pitchFamily="18" charset="0"/>
              </a:rPr>
              <a:t>[</a:t>
            </a:r>
            <a:r>
              <a:rPr lang="ja-JP" altLang="ja-JP" sz="1400" dirty="0">
                <a:solidFill>
                  <a:srgbClr val="000000"/>
                </a:solidFill>
                <a:latin typeface="BIZ UDP明朝 Medium" panose="02020500000000000000" pitchFamily="18" charset="-128"/>
                <a:ea typeface="BIZ UDP明朝 Medium" panose="02020500000000000000" pitchFamily="18" charset="-128"/>
                <a:cs typeface="Times New Roman" panose="02020603050405020304" pitchFamily="18" charset="0"/>
              </a:rPr>
              <a:t>追加</a:t>
            </a:r>
            <a:r>
              <a:rPr lang="en-US" altLang="ja-JP" sz="1400" dirty="0">
                <a:solidFill>
                  <a:srgbClr val="000000"/>
                </a:solidFill>
                <a:latin typeface="BIZ UDP明朝 Medium" panose="02020500000000000000" pitchFamily="18" charset="-128"/>
                <a:ea typeface="BIZ UDP明朝 Medium" panose="02020500000000000000" pitchFamily="18" charset="-128"/>
                <a:cs typeface="Times New Roman" panose="02020603050405020304" pitchFamily="18" charset="0"/>
              </a:rPr>
              <a:t>]</a:t>
            </a:r>
          </a:p>
          <a:p>
            <a:pPr algn="just">
              <a:buNone/>
            </a:pPr>
            <a:r>
              <a:rPr lang="en-US" altLang="ja-JP" sz="14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rPr>
              <a:t>1.2 </a:t>
            </a:r>
            <a:r>
              <a:rPr lang="ja-JP" altLang="ja-JP" sz="1400" dirty="0">
                <a:effectLst/>
                <a:latin typeface="BIZ UDP明朝 Medium" panose="02020500000000000000" pitchFamily="18" charset="-128"/>
                <a:ea typeface="BIZ UDP明朝 Medium" panose="02020500000000000000" pitchFamily="18" charset="-128"/>
                <a:cs typeface="Times New Roman" panose="02020603050405020304" pitchFamily="18" charset="0"/>
              </a:rPr>
              <a:t>森林の農業利用への転換は、行ってはならない</a:t>
            </a:r>
            <a:endParaRPr lang="ja-JP" altLang="ja-JP" sz="14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endParaRPr>
          </a:p>
          <a:p>
            <a:pPr algn="just">
              <a:buNone/>
            </a:pPr>
            <a:r>
              <a:rPr lang="en-US" altLang="ja-JP" sz="1400" dirty="0">
                <a:solidFill>
                  <a:srgbClr val="000000"/>
                </a:solidFill>
                <a:effectLst/>
                <a:latin typeface="BIZ UDP明朝 Medium" panose="02020500000000000000" pitchFamily="18" charset="-128"/>
                <a:ea typeface="BIZ UDP明朝 Medium" panose="02020500000000000000" pitchFamily="18" charset="-128"/>
                <a:cs typeface="ＭＳ Ｐゴシック" panose="020B0600070205080204" pitchFamily="50" charset="-128"/>
              </a:rPr>
              <a:t> </a:t>
            </a:r>
            <a:endParaRPr lang="ja-JP" altLang="ja-JP" sz="1400" dirty="0">
              <a:effectLst/>
              <a:latin typeface="BIZ UDP明朝 Medium" panose="02020500000000000000" pitchFamily="18" charset="-128"/>
              <a:ea typeface="BIZ UDP明朝 Medium" panose="02020500000000000000" pitchFamily="18" charset="-128"/>
              <a:cs typeface="ＭＳ Ｐゴシック" panose="020B0600070205080204" pitchFamily="50" charset="-128"/>
            </a:endParaRPr>
          </a:p>
          <a:p>
            <a:pPr algn="l">
              <a:buNone/>
            </a:pPr>
            <a:r>
              <a:rPr lang="en-US" altLang="ja-JP" sz="1400" kern="100" dirty="0">
                <a:latin typeface="BIZ UDP明朝 Medium" panose="02020500000000000000" pitchFamily="18" charset="-128"/>
                <a:ea typeface="BIZ UDP明朝 Medium" panose="02020500000000000000" pitchFamily="18" charset="-128"/>
                <a:cs typeface="Times New Roman" panose="02020603050405020304" pitchFamily="18" charset="0"/>
              </a:rPr>
              <a:t>[</a:t>
            </a:r>
            <a:r>
              <a:rPr lang="ja-JP" altLang="en-US" sz="1400" kern="100" dirty="0">
                <a:latin typeface="BIZ UDP明朝 Medium" panose="02020500000000000000" pitchFamily="18" charset="-128"/>
                <a:ea typeface="BIZ UDP明朝 Medium" panose="02020500000000000000" pitchFamily="18" charset="-128"/>
                <a:cs typeface="Times New Roman" panose="02020603050405020304" pitchFamily="18" charset="0"/>
              </a:rPr>
              <a:t>移行・修正</a:t>
            </a:r>
            <a:r>
              <a:rPr lang="en-US" altLang="ja-JP" sz="1400" kern="100" dirty="0">
                <a:latin typeface="BIZ UDP明朝 Medium" panose="02020500000000000000" pitchFamily="18" charset="-128"/>
                <a:ea typeface="BIZ UDP明朝 Medium" panose="02020500000000000000" pitchFamily="18" charset="-128"/>
                <a:cs typeface="Times New Roman" panose="02020603050405020304" pitchFamily="18" charset="0"/>
              </a:rPr>
              <a:t>]</a:t>
            </a:r>
          </a:p>
          <a:p>
            <a:pPr algn="just"/>
            <a:r>
              <a:rPr lang="en-US" altLang="ja-JP" sz="1400" dirty="0">
                <a:latin typeface="BIZ UDP明朝 Medium" panose="02020500000000000000" pitchFamily="18" charset="-128"/>
                <a:ea typeface="BIZ UDP明朝 Medium" panose="02020500000000000000" pitchFamily="18" charset="-128"/>
              </a:rPr>
              <a:t>1.2.1	  </a:t>
            </a:r>
            <a:r>
              <a:rPr lang="ja-JP" altLang="ja-JP" sz="1400" dirty="0">
                <a:latin typeface="BIZ UDP明朝 Medium" panose="02020500000000000000" pitchFamily="18" charset="-128"/>
                <a:ea typeface="BIZ UDP明朝 Medium" panose="02020500000000000000" pitchFamily="18" charset="-128"/>
              </a:rPr>
              <a:t>原生林を除く森林の他の土地利用への転換は認証区域内の森林の</a:t>
            </a:r>
            <a:r>
              <a:rPr lang="en-US" altLang="ja-JP" sz="1400" dirty="0">
                <a:latin typeface="BIZ UDP明朝 Medium" panose="02020500000000000000" pitchFamily="18" charset="-128"/>
                <a:ea typeface="BIZ UDP明朝 Medium" panose="02020500000000000000" pitchFamily="18" charset="-128"/>
              </a:rPr>
              <a:t>1</a:t>
            </a:r>
            <a:r>
              <a:rPr lang="ja-JP" altLang="ja-JP" sz="1400" dirty="0">
                <a:latin typeface="BIZ UDP明朝 Medium" panose="02020500000000000000" pitchFamily="18" charset="-128"/>
                <a:ea typeface="BIZ UDP明朝 Medium" panose="02020500000000000000" pitchFamily="18" charset="-128"/>
              </a:rPr>
              <a:t>％以下とし、以下のいずれかの要件を満たさない限り行ってはなら</a:t>
            </a:r>
            <a:endParaRPr lang="en-US" altLang="ja-JP" sz="1400" dirty="0">
              <a:latin typeface="BIZ UDP明朝 Medium" panose="02020500000000000000" pitchFamily="18" charset="-128"/>
              <a:ea typeface="BIZ UDP明朝 Medium" panose="02020500000000000000" pitchFamily="18" charset="-128"/>
            </a:endParaRPr>
          </a:p>
          <a:p>
            <a:pPr algn="just"/>
            <a:r>
              <a:rPr lang="ja-JP" altLang="en-US" sz="1400" dirty="0">
                <a:latin typeface="BIZ UDP明朝 Medium" panose="02020500000000000000" pitchFamily="18" charset="-128"/>
                <a:ea typeface="BIZ UDP明朝 Medium" panose="02020500000000000000" pitchFamily="18" charset="-128"/>
              </a:rPr>
              <a:t>　　　　  </a:t>
            </a:r>
            <a:r>
              <a:rPr lang="ja-JP" altLang="ja-JP" sz="1400" dirty="0">
                <a:latin typeface="BIZ UDP明朝 Medium" panose="02020500000000000000" pitchFamily="18" charset="-128"/>
                <a:ea typeface="BIZ UDP明朝 Medium" panose="02020500000000000000" pitchFamily="18" charset="-128"/>
              </a:rPr>
              <a:t>ない。</a:t>
            </a:r>
            <a:endParaRPr lang="en-US" altLang="ja-JP" sz="1400" dirty="0">
              <a:latin typeface="BIZ UDP明朝 Medium" panose="02020500000000000000" pitchFamily="18" charset="-128"/>
              <a:ea typeface="BIZ UDP明朝 Medium" panose="02020500000000000000" pitchFamily="18" charset="-128"/>
            </a:endParaRPr>
          </a:p>
          <a:p>
            <a:pPr algn="just"/>
            <a:endParaRPr lang="ja-JP" altLang="ja-JP" sz="1400" dirty="0">
              <a:latin typeface="BIZ UDP明朝 Medium" panose="02020500000000000000" pitchFamily="18" charset="-128"/>
              <a:ea typeface="BIZ UDP明朝 Medium" panose="02020500000000000000" pitchFamily="18" charset="-128"/>
            </a:endParaRPr>
          </a:p>
          <a:p>
            <a:pPr algn="just"/>
            <a:r>
              <a:rPr lang="en-US" altLang="ja-JP" sz="14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1.2.2  2010</a:t>
            </a:r>
            <a:r>
              <a:rPr lang="ja-JP" altLang="en-US" sz="14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年</a:t>
            </a:r>
            <a:r>
              <a:rPr lang="en-US" altLang="ja-JP" sz="1400" kern="100" dirty="0">
                <a:latin typeface="BIZ UDP明朝 Medium" panose="02020500000000000000" pitchFamily="18" charset="-128"/>
                <a:ea typeface="BIZ UDP明朝 Medium" panose="02020500000000000000" pitchFamily="18" charset="-128"/>
                <a:cs typeface="Times New Roman" panose="02020603050405020304" pitchFamily="18" charset="0"/>
              </a:rPr>
              <a:t>12</a:t>
            </a:r>
            <a:r>
              <a:rPr lang="ja-JP" altLang="en-US" sz="1400" kern="100" dirty="0">
                <a:latin typeface="BIZ UDP明朝 Medium" panose="02020500000000000000" pitchFamily="18" charset="-128"/>
                <a:ea typeface="BIZ UDP明朝 Medium" panose="02020500000000000000" pitchFamily="18" charset="-128"/>
                <a:cs typeface="Times New Roman" panose="02020603050405020304" pitchFamily="18" charset="0"/>
              </a:rPr>
              <a:t>月</a:t>
            </a:r>
            <a:r>
              <a:rPr lang="en-US" altLang="ja-JP" sz="1400" kern="100" dirty="0">
                <a:latin typeface="BIZ UDP明朝 Medium" panose="02020500000000000000" pitchFamily="18" charset="-128"/>
                <a:ea typeface="BIZ UDP明朝 Medium" panose="02020500000000000000" pitchFamily="18" charset="-128"/>
                <a:cs typeface="Times New Roman" panose="02020603050405020304" pitchFamily="18" charset="0"/>
              </a:rPr>
              <a:t>31</a:t>
            </a:r>
            <a:r>
              <a:rPr lang="ja-JP" altLang="en-US" sz="1400" kern="100" dirty="0">
                <a:latin typeface="BIZ UDP明朝 Medium" panose="02020500000000000000" pitchFamily="18" charset="-128"/>
                <a:ea typeface="BIZ UDP明朝 Medium" panose="02020500000000000000" pitchFamily="18" charset="-128"/>
                <a:cs typeface="Times New Roman" panose="02020603050405020304" pitchFamily="18" charset="0"/>
              </a:rPr>
              <a:t>日以降、</a:t>
            </a:r>
            <a:r>
              <a:rPr lang="ja-JP" altLang="ja-JP" sz="1400" dirty="0">
                <a:latin typeface="BIZ UDP明朝 Medium" panose="02020500000000000000" pitchFamily="18" charset="-128"/>
                <a:ea typeface="BIZ UDP明朝 Medium" panose="02020500000000000000" pitchFamily="18" charset="-128"/>
              </a:rPr>
              <a:t>原生林から人工林及びプランテーション森林へ転換された森林、天然林からプランテーション森林へ転換され</a:t>
            </a:r>
            <a:endParaRPr lang="en-US" altLang="ja-JP" sz="1400" dirty="0">
              <a:latin typeface="BIZ UDP明朝 Medium" panose="02020500000000000000" pitchFamily="18" charset="-128"/>
              <a:ea typeface="BIZ UDP明朝 Medium" panose="02020500000000000000" pitchFamily="18" charset="-128"/>
            </a:endParaRPr>
          </a:p>
          <a:p>
            <a:pPr algn="just"/>
            <a:r>
              <a:rPr lang="ja-JP" altLang="en-US" sz="1400" dirty="0">
                <a:latin typeface="BIZ UDP明朝 Medium" panose="02020500000000000000" pitchFamily="18" charset="-128"/>
                <a:ea typeface="BIZ UDP明朝 Medium" panose="02020500000000000000" pitchFamily="18" charset="-128"/>
              </a:rPr>
              <a:t>　　　　　</a:t>
            </a:r>
            <a:r>
              <a:rPr lang="ja-JP" altLang="ja-JP" sz="1400" dirty="0">
                <a:latin typeface="BIZ UDP明朝 Medium" panose="02020500000000000000" pitchFamily="18" charset="-128"/>
                <a:ea typeface="BIZ UDP明朝 Medium" panose="02020500000000000000" pitchFamily="18" charset="-128"/>
              </a:rPr>
              <a:t>た森林は、認証には不適格となるものとして，取り扱わなければならない。</a:t>
            </a:r>
            <a:endParaRPr lang="en-US" altLang="ja-JP" sz="1400" dirty="0">
              <a:latin typeface="BIZ UDP明朝 Medium" panose="02020500000000000000" pitchFamily="18" charset="-128"/>
              <a:ea typeface="BIZ UDP明朝 Medium" panose="02020500000000000000" pitchFamily="18" charset="-128"/>
            </a:endParaRPr>
          </a:p>
          <a:p>
            <a:pPr algn="just"/>
            <a:endParaRPr lang="ja-JP" altLang="ja-JP" sz="1400" dirty="0">
              <a:latin typeface="BIZ UDP明朝 Medium" panose="02020500000000000000" pitchFamily="18" charset="-128"/>
              <a:ea typeface="BIZ UDP明朝 Medium" panose="02020500000000000000" pitchFamily="18" charset="-128"/>
            </a:endParaRPr>
          </a:p>
          <a:p>
            <a:pPr algn="just">
              <a:buNone/>
            </a:pPr>
            <a:r>
              <a:rPr lang="en-US" altLang="ja-JP" sz="14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1.2.4</a:t>
            </a:r>
            <a:r>
              <a:rPr lang="ja-JP" altLang="ja-JP" sz="14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耕作放棄された農地等の森林への転換については，それが，経済的，環境的，社会的又は文化的な価値を増加するものであれば考慮</a:t>
            </a:r>
            <a:endParaRPr lang="en-US" altLang="ja-JP" sz="14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algn="just">
              <a:buNone/>
            </a:pPr>
            <a:r>
              <a:rPr lang="ja-JP" altLang="en-US" sz="1400" kern="100" dirty="0">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4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の対象とするよう努めなければならない。</a:t>
            </a:r>
            <a:r>
              <a:rPr lang="en-US" altLang="ja-JP" sz="1400" u="none" strike="noStrike"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endParaRPr lang="ja-JP" altLang="ja-JP" sz="14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p:txBody>
      </p:sp>
    </p:spTree>
    <p:extLst>
      <p:ext uri="{BB962C8B-B14F-4D97-AF65-F5344CB8AC3E}">
        <p14:creationId xmlns:p14="http://schemas.microsoft.com/office/powerpoint/2010/main" val="13228574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6F807ED-945A-96EE-9D18-31E8B8FB42A5}"/>
              </a:ext>
            </a:extLst>
          </p:cNvPr>
          <p:cNvSpPr>
            <a:spLocks noGrp="1"/>
          </p:cNvSpPr>
          <p:nvPr>
            <p:ph type="sldNum" sz="quarter" idx="12"/>
          </p:nvPr>
        </p:nvSpPr>
        <p:spPr/>
        <p:txBody>
          <a:bodyPr/>
          <a:lstStyle/>
          <a:p>
            <a:fld id="{1595C7DD-7966-459F-A3C4-611A894DCDCC}" type="slidenum">
              <a:rPr kumimoji="1" lang="ja-JP" altLang="en-US" smtClean="0"/>
              <a:t>19</a:t>
            </a:fld>
            <a:endParaRPr kumimoji="1" lang="ja-JP" altLang="en-US"/>
          </a:p>
        </p:txBody>
      </p:sp>
      <p:sp>
        <p:nvSpPr>
          <p:cNvPr id="4" name="テキスト ボックス 3">
            <a:extLst>
              <a:ext uri="{FF2B5EF4-FFF2-40B4-BE49-F238E27FC236}">
                <a16:creationId xmlns:a16="http://schemas.microsoft.com/office/drawing/2014/main" id="{2BAFFC24-5324-B249-2F58-1E56699FE54B}"/>
              </a:ext>
            </a:extLst>
          </p:cNvPr>
          <p:cNvSpPr txBox="1"/>
          <p:nvPr/>
        </p:nvSpPr>
        <p:spPr>
          <a:xfrm>
            <a:off x="969980" y="642127"/>
            <a:ext cx="10540702" cy="4708981"/>
          </a:xfrm>
          <a:prstGeom prst="rect">
            <a:avLst/>
          </a:prstGeom>
          <a:noFill/>
        </p:spPr>
        <p:txBody>
          <a:bodyPr wrap="square">
            <a:spAutoFit/>
          </a:bodyPr>
          <a:lstStyle/>
          <a:p>
            <a:pPr algn="l">
              <a:buNone/>
            </a:pPr>
            <a:r>
              <a:rPr lang="ja-JP" altLang="en-US" sz="1800" kern="100" dirty="0">
                <a:effectLst/>
                <a:latin typeface="游明朝" panose="02020400000000000000" pitchFamily="18" charset="-128"/>
                <a:ea typeface="BIZ UDP明朝 Medium" panose="02020500000000000000" pitchFamily="18" charset="-128"/>
                <a:cs typeface="Times New Roman" panose="02020603050405020304" pitchFamily="18" charset="0"/>
              </a:rPr>
              <a:t>　　　　　　　　　　　　　　　　　</a:t>
            </a:r>
            <a:r>
              <a:rPr lang="ja-JP" altLang="ja-JP" sz="2000" b="1" kern="100" dirty="0">
                <a:solidFill>
                  <a:schemeClr val="accent1"/>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地理的位置情報の入手方法</a:t>
            </a:r>
            <a:endParaRPr lang="en-US" altLang="ja-JP" sz="2000" b="1" kern="100">
              <a:solidFill>
                <a:schemeClr val="accent1"/>
              </a:solidFill>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algn="l">
              <a:buNone/>
            </a:pPr>
            <a:endParaRPr lang="en-US" altLang="ja-JP" sz="2000" b="1" kern="100" dirty="0">
              <a:solidFill>
                <a:schemeClr val="accent1"/>
              </a:solidFill>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algn="l">
              <a:buNone/>
            </a:pPr>
            <a:endPar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r>
              <a:rPr lang="en-US" altLang="ja-JP" dirty="0"/>
              <a:t> </a:t>
            </a:r>
            <a:endParaRPr lang="ja-JP" altLang="ja-JP" dirty="0"/>
          </a:p>
          <a:p>
            <a:r>
              <a:rPr lang="ja-JP" altLang="ja-JP" sz="1600" dirty="0">
                <a:latin typeface="BIZ UDP明朝 Medium" panose="02020500000000000000" pitchFamily="18" charset="-128"/>
                <a:ea typeface="BIZ UDP明朝 Medium" panose="02020500000000000000" pitchFamily="18" charset="-128"/>
              </a:rPr>
              <a:t>（１）</a:t>
            </a:r>
            <a:r>
              <a:rPr lang="en-US" altLang="ja-JP" sz="1600" dirty="0">
                <a:latin typeface="BIZ UDP明朝 Medium" panose="02020500000000000000" pitchFamily="18" charset="-128"/>
                <a:ea typeface="BIZ UDP明朝 Medium" panose="02020500000000000000" pitchFamily="18" charset="-128"/>
              </a:rPr>
              <a:t>  </a:t>
            </a:r>
            <a:r>
              <a:rPr lang="ja-JP" altLang="ja-JP" sz="1600" dirty="0">
                <a:latin typeface="BIZ UDP明朝 Medium" panose="02020500000000000000" pitchFamily="18" charset="-128"/>
                <a:ea typeface="BIZ UDP明朝 Medium" panose="02020500000000000000" pitchFamily="18" charset="-128"/>
              </a:rPr>
              <a:t>森林計画図、森林管理計画付属図等を活用</a:t>
            </a:r>
          </a:p>
          <a:p>
            <a:r>
              <a:rPr lang="en-US" altLang="ja-JP" sz="1600" dirty="0">
                <a:latin typeface="BIZ UDP明朝 Medium" panose="02020500000000000000" pitchFamily="18" charset="-128"/>
                <a:ea typeface="BIZ UDP明朝 Medium" panose="02020500000000000000" pitchFamily="18" charset="-128"/>
              </a:rPr>
              <a:t>     </a:t>
            </a:r>
            <a:r>
              <a:rPr lang="ja-JP" altLang="en-US" sz="1600" dirty="0">
                <a:latin typeface="BIZ UDP明朝 Medium" panose="02020500000000000000" pitchFamily="18" charset="-128"/>
                <a:ea typeface="BIZ UDP明朝 Medium" panose="02020500000000000000" pitchFamily="18" charset="-128"/>
              </a:rPr>
              <a:t>　</a:t>
            </a:r>
            <a:r>
              <a:rPr lang="ja-JP" altLang="ja-JP" sz="1600" dirty="0">
                <a:latin typeface="BIZ UDP明朝 Medium" panose="02020500000000000000" pitchFamily="18" charset="-128"/>
                <a:ea typeface="BIZ UDP明朝 Medium" panose="02020500000000000000" pitchFamily="18" charset="-128"/>
              </a:rPr>
              <a:t>森林計画図、森林管理計画付属図等の情報を活用し、</a:t>
            </a:r>
            <a:r>
              <a:rPr lang="en-US" altLang="ja-JP" sz="1600" dirty="0">
                <a:latin typeface="BIZ UDP明朝 Medium" panose="02020500000000000000" pitchFamily="18" charset="-128"/>
                <a:ea typeface="BIZ UDP明朝 Medium" panose="02020500000000000000" pitchFamily="18" charset="-128"/>
              </a:rPr>
              <a:t>google map</a:t>
            </a:r>
            <a:r>
              <a:rPr lang="ja-JP" altLang="ja-JP" sz="1600" dirty="0">
                <a:latin typeface="BIZ UDP明朝 Medium" panose="02020500000000000000" pitchFamily="18" charset="-128"/>
                <a:ea typeface="BIZ UDP明朝 Medium" panose="02020500000000000000" pitchFamily="18" charset="-128"/>
              </a:rPr>
              <a:t>に重ね合わせ、実際伐採箇所</a:t>
            </a:r>
            <a:r>
              <a:rPr lang="en-US" altLang="ja-JP" sz="1600" dirty="0">
                <a:latin typeface="BIZ UDP明朝 Medium" panose="02020500000000000000" pitchFamily="18" charset="-128"/>
                <a:ea typeface="BIZ UDP明朝 Medium" panose="02020500000000000000" pitchFamily="18" charset="-128"/>
              </a:rPr>
              <a:t>(</a:t>
            </a:r>
            <a:r>
              <a:rPr lang="ja-JP" altLang="ja-JP" sz="1600" dirty="0">
                <a:latin typeface="BIZ UDP明朝 Medium" panose="02020500000000000000" pitchFamily="18" charset="-128"/>
                <a:ea typeface="BIZ UDP明朝 Medium" panose="02020500000000000000" pitchFamily="18" charset="-128"/>
              </a:rPr>
              <a:t>計画時と実際</a:t>
            </a:r>
            <a:endParaRPr lang="en-US" altLang="ja-JP" sz="1600" dirty="0">
              <a:latin typeface="BIZ UDP明朝 Medium" panose="02020500000000000000" pitchFamily="18" charset="-128"/>
              <a:ea typeface="BIZ UDP明朝 Medium" panose="02020500000000000000" pitchFamily="18" charset="-128"/>
            </a:endParaRPr>
          </a:p>
          <a:p>
            <a:r>
              <a:rPr lang="en-US" altLang="ja-JP" sz="1600" dirty="0">
                <a:latin typeface="BIZ UDP明朝 Medium" panose="02020500000000000000" pitchFamily="18" charset="-128"/>
                <a:ea typeface="BIZ UDP明朝 Medium" panose="02020500000000000000" pitchFamily="18" charset="-128"/>
              </a:rPr>
              <a:t>       </a:t>
            </a:r>
            <a:r>
              <a:rPr lang="ja-JP" altLang="ja-JP" sz="1600" dirty="0">
                <a:latin typeface="BIZ UDP明朝 Medium" panose="02020500000000000000" pitchFamily="18" charset="-128"/>
                <a:ea typeface="BIZ UDP明朝 Medium" panose="02020500000000000000" pitchFamily="18" charset="-128"/>
              </a:rPr>
              <a:t>の伐採箇所が異なることもありうるため）を確認し、位置情報を入手</a:t>
            </a:r>
          </a:p>
          <a:p>
            <a:r>
              <a:rPr lang="en-US" altLang="ja-JP" sz="1600" dirty="0">
                <a:latin typeface="BIZ UDP明朝 Medium" panose="02020500000000000000" pitchFamily="18" charset="-128"/>
                <a:ea typeface="BIZ UDP明朝 Medium" panose="02020500000000000000" pitchFamily="18" charset="-128"/>
              </a:rPr>
              <a:t> </a:t>
            </a:r>
            <a:endParaRPr lang="ja-JP" altLang="ja-JP" sz="1600" dirty="0">
              <a:latin typeface="BIZ UDP明朝 Medium" panose="02020500000000000000" pitchFamily="18" charset="-128"/>
              <a:ea typeface="BIZ UDP明朝 Medium" panose="02020500000000000000" pitchFamily="18" charset="-128"/>
            </a:endParaRPr>
          </a:p>
          <a:p>
            <a:r>
              <a:rPr lang="ja-JP" altLang="ja-JP" sz="1600" dirty="0">
                <a:latin typeface="BIZ UDP明朝 Medium" panose="02020500000000000000" pitchFamily="18" charset="-128"/>
                <a:ea typeface="BIZ UDP明朝 Medium" panose="02020500000000000000" pitchFamily="18" charset="-128"/>
              </a:rPr>
              <a:t>（２） 各都道府県の森林情報システムの活用</a:t>
            </a:r>
          </a:p>
          <a:p>
            <a:r>
              <a:rPr lang="ja-JP" altLang="ja-JP" sz="1600" dirty="0">
                <a:latin typeface="BIZ UDP明朝 Medium" panose="02020500000000000000" pitchFamily="18" charset="-128"/>
                <a:ea typeface="BIZ UDP明朝 Medium" panose="02020500000000000000" pitchFamily="18" charset="-128"/>
              </a:rPr>
              <a:t>　　   各都道府県の森林情報システムが整備されている場合（例えば、ほっかいどう森マップ）、これらのオープンデータ</a:t>
            </a:r>
            <a:endParaRPr lang="en-US" altLang="ja-JP" sz="1600" dirty="0">
              <a:latin typeface="BIZ UDP明朝 Medium" panose="02020500000000000000" pitchFamily="18" charset="-128"/>
              <a:ea typeface="BIZ UDP明朝 Medium" panose="02020500000000000000" pitchFamily="18" charset="-128"/>
            </a:endParaRPr>
          </a:p>
          <a:p>
            <a:r>
              <a:rPr lang="en-US" altLang="ja-JP" sz="1600" dirty="0">
                <a:latin typeface="BIZ UDP明朝 Medium" panose="02020500000000000000" pitchFamily="18" charset="-128"/>
                <a:ea typeface="BIZ UDP明朝 Medium" panose="02020500000000000000" pitchFamily="18" charset="-128"/>
              </a:rPr>
              <a:t>      </a:t>
            </a:r>
            <a:r>
              <a:rPr lang="ja-JP" altLang="en-US" sz="1600" dirty="0">
                <a:latin typeface="BIZ UDP明朝 Medium" panose="02020500000000000000" pitchFamily="18" charset="-128"/>
                <a:ea typeface="BIZ UDP明朝 Medium" panose="02020500000000000000" pitchFamily="18" charset="-128"/>
              </a:rPr>
              <a:t> </a:t>
            </a:r>
            <a:r>
              <a:rPr lang="ja-JP" altLang="ja-JP" sz="1600" dirty="0">
                <a:latin typeface="BIZ UDP明朝 Medium" panose="02020500000000000000" pitchFamily="18" charset="-128"/>
                <a:ea typeface="BIZ UDP明朝 Medium" panose="02020500000000000000" pitchFamily="18" charset="-128"/>
              </a:rPr>
              <a:t>を活用し、実際の伐採箇所を確認し位置情報を入手　</a:t>
            </a:r>
          </a:p>
          <a:p>
            <a:r>
              <a:rPr lang="en-US" altLang="ja-JP" sz="1600" dirty="0">
                <a:latin typeface="BIZ UDP明朝 Medium" panose="02020500000000000000" pitchFamily="18" charset="-128"/>
                <a:ea typeface="BIZ UDP明朝 Medium" panose="02020500000000000000" pitchFamily="18" charset="-128"/>
              </a:rPr>
              <a:t> </a:t>
            </a:r>
            <a:endParaRPr lang="ja-JP" altLang="ja-JP" sz="1600" dirty="0">
              <a:latin typeface="BIZ UDP明朝 Medium" panose="02020500000000000000" pitchFamily="18" charset="-128"/>
              <a:ea typeface="BIZ UDP明朝 Medium" panose="02020500000000000000" pitchFamily="18" charset="-128"/>
            </a:endParaRPr>
          </a:p>
          <a:p>
            <a:r>
              <a:rPr lang="ja-JP" altLang="ja-JP" sz="1600" dirty="0">
                <a:latin typeface="BIZ UDP明朝 Medium" panose="02020500000000000000" pitchFamily="18" charset="-128"/>
                <a:ea typeface="BIZ UDP明朝 Medium" panose="02020500000000000000" pitchFamily="18" charset="-128"/>
              </a:rPr>
              <a:t>（</a:t>
            </a:r>
            <a:r>
              <a:rPr lang="en-US" altLang="ja-JP" sz="1600" dirty="0">
                <a:latin typeface="BIZ UDP明朝 Medium" panose="02020500000000000000" pitchFamily="18" charset="-128"/>
                <a:ea typeface="BIZ UDP明朝 Medium" panose="02020500000000000000" pitchFamily="18" charset="-128"/>
              </a:rPr>
              <a:t>3</a:t>
            </a:r>
            <a:r>
              <a:rPr lang="ja-JP" altLang="ja-JP" sz="1600" dirty="0">
                <a:latin typeface="BIZ UDP明朝 Medium" panose="02020500000000000000" pitchFamily="18" charset="-128"/>
                <a:ea typeface="BIZ UDP明朝 Medium" panose="02020500000000000000" pitchFamily="18" charset="-128"/>
              </a:rPr>
              <a:t>） 伐採届け出に添付する位置図、区域図を活用</a:t>
            </a:r>
          </a:p>
          <a:p>
            <a:r>
              <a:rPr lang="en-US" altLang="ja-JP" sz="1600" dirty="0">
                <a:latin typeface="BIZ UDP明朝 Medium" panose="02020500000000000000" pitchFamily="18" charset="-128"/>
                <a:ea typeface="BIZ UDP明朝 Medium" panose="02020500000000000000" pitchFamily="18" charset="-128"/>
              </a:rPr>
              <a:t>        </a:t>
            </a:r>
            <a:r>
              <a:rPr lang="ja-JP" altLang="ja-JP" sz="1600" dirty="0">
                <a:latin typeface="BIZ UDP明朝 Medium" panose="02020500000000000000" pitchFamily="18" charset="-128"/>
                <a:ea typeface="BIZ UDP明朝 Medium" panose="02020500000000000000" pitchFamily="18" charset="-128"/>
              </a:rPr>
              <a:t>伐採届け出を行う場合、これに添付する位置図、区域図を活用し、</a:t>
            </a:r>
            <a:r>
              <a:rPr lang="en-US" altLang="ja-JP" sz="1600" dirty="0">
                <a:latin typeface="BIZ UDP明朝 Medium" panose="02020500000000000000" pitchFamily="18" charset="-128"/>
                <a:ea typeface="BIZ UDP明朝 Medium" panose="02020500000000000000" pitchFamily="18" charset="-128"/>
              </a:rPr>
              <a:t>google map</a:t>
            </a:r>
            <a:r>
              <a:rPr lang="ja-JP" altLang="ja-JP" sz="1600" dirty="0">
                <a:latin typeface="BIZ UDP明朝 Medium" panose="02020500000000000000" pitchFamily="18" charset="-128"/>
                <a:ea typeface="BIZ UDP明朝 Medium" panose="02020500000000000000" pitchFamily="18" charset="-128"/>
              </a:rPr>
              <a:t>等に重ね合わせ、位置情報を入手</a:t>
            </a:r>
          </a:p>
          <a:p>
            <a:r>
              <a:rPr lang="en-US" altLang="ja-JP" sz="1600" dirty="0">
                <a:latin typeface="BIZ UDP明朝 Medium" panose="02020500000000000000" pitchFamily="18" charset="-128"/>
                <a:ea typeface="BIZ UDP明朝 Medium" panose="02020500000000000000" pitchFamily="18" charset="-128"/>
              </a:rPr>
              <a:t> </a:t>
            </a:r>
            <a:endParaRPr lang="ja-JP" altLang="ja-JP" sz="1600" dirty="0">
              <a:latin typeface="BIZ UDP明朝 Medium" panose="02020500000000000000" pitchFamily="18" charset="-128"/>
              <a:ea typeface="BIZ UDP明朝 Medium" panose="02020500000000000000" pitchFamily="18" charset="-128"/>
            </a:endParaRPr>
          </a:p>
          <a:p>
            <a:r>
              <a:rPr lang="ja-JP" altLang="ja-JP" sz="1600" dirty="0">
                <a:latin typeface="BIZ UDP明朝 Medium" panose="02020500000000000000" pitchFamily="18" charset="-128"/>
                <a:ea typeface="BIZ UDP明朝 Medium" panose="02020500000000000000" pitchFamily="18" charset="-128"/>
              </a:rPr>
              <a:t>（</a:t>
            </a:r>
            <a:r>
              <a:rPr lang="en-US" altLang="ja-JP" sz="1600" dirty="0">
                <a:latin typeface="BIZ UDP明朝 Medium" panose="02020500000000000000" pitchFamily="18" charset="-128"/>
                <a:ea typeface="BIZ UDP明朝 Medium" panose="02020500000000000000" pitchFamily="18" charset="-128"/>
              </a:rPr>
              <a:t>4</a:t>
            </a:r>
            <a:r>
              <a:rPr lang="ja-JP" altLang="ja-JP" sz="1600" dirty="0">
                <a:latin typeface="BIZ UDP明朝 Medium" panose="02020500000000000000" pitchFamily="18" charset="-128"/>
                <a:ea typeface="BIZ UDP明朝 Medium" panose="02020500000000000000" pitchFamily="18" charset="-128"/>
              </a:rPr>
              <a:t>） その他、現地での携帯</a:t>
            </a:r>
            <a:r>
              <a:rPr lang="en-US" altLang="ja-JP" sz="1600" dirty="0">
                <a:latin typeface="BIZ UDP明朝 Medium" panose="02020500000000000000" pitchFamily="18" charset="-128"/>
                <a:ea typeface="BIZ UDP明朝 Medium" panose="02020500000000000000" pitchFamily="18" charset="-128"/>
              </a:rPr>
              <a:t>GPS</a:t>
            </a:r>
            <a:r>
              <a:rPr lang="ja-JP" altLang="ja-JP" sz="1600" dirty="0">
                <a:latin typeface="BIZ UDP明朝 Medium" panose="02020500000000000000" pitchFamily="18" charset="-128"/>
                <a:ea typeface="BIZ UDP明朝 Medium" panose="02020500000000000000" pitchFamily="18" charset="-128"/>
              </a:rPr>
              <a:t>測定装置などにより直接測定など可能な方法があれば活用</a:t>
            </a:r>
          </a:p>
          <a:p>
            <a:r>
              <a:rPr lang="en-US" altLang="ja-JP" dirty="0"/>
              <a:t> </a:t>
            </a:r>
            <a:endParaRPr lang="ja-JP" altLang="ja-JP" dirty="0"/>
          </a:p>
          <a:p>
            <a:pPr lvl="0" algn="l"/>
            <a:endParaRPr lang="ja-JP" altLang="ja-JP" sz="16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p:txBody>
      </p:sp>
    </p:spTree>
    <p:extLst>
      <p:ext uri="{BB962C8B-B14F-4D97-AF65-F5344CB8AC3E}">
        <p14:creationId xmlns:p14="http://schemas.microsoft.com/office/powerpoint/2010/main" val="766642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DE300D33-DBAB-7EB6-2E62-A20C29E44627}"/>
              </a:ext>
            </a:extLst>
          </p:cNvPr>
          <p:cNvSpPr>
            <a:spLocks noGrp="1"/>
          </p:cNvSpPr>
          <p:nvPr>
            <p:ph idx="1"/>
          </p:nvPr>
        </p:nvSpPr>
        <p:spPr>
          <a:xfrm>
            <a:off x="1488485" y="2660378"/>
            <a:ext cx="9979167" cy="3450613"/>
          </a:xfrm>
        </p:spPr>
        <p:txBody>
          <a:bodyPr>
            <a:noAutofit/>
          </a:bodyPr>
          <a:lstStyle/>
          <a:p>
            <a:pPr marL="0" indent="0">
              <a:buNone/>
            </a:pPr>
            <a:r>
              <a:rPr kumimoji="1" lang="ja-JP" altLang="en-US" sz="1800" b="1" dirty="0">
                <a:latin typeface="BIZ UDP明朝 Medium" panose="02020500000000000000" pitchFamily="18" charset="-128"/>
                <a:ea typeface="BIZ UDP明朝 Medium" panose="02020500000000000000" pitchFamily="18" charset="-128"/>
              </a:rPr>
              <a:t>（２）主な内容</a:t>
            </a:r>
            <a:endParaRPr kumimoji="1" lang="en-US" altLang="ja-JP" sz="1800" b="1" dirty="0">
              <a:latin typeface="BIZ UDP明朝 Medium" panose="02020500000000000000" pitchFamily="18" charset="-128"/>
              <a:ea typeface="BIZ UDP明朝 Medium" panose="02020500000000000000" pitchFamily="18" charset="-128"/>
            </a:endParaRPr>
          </a:p>
          <a:p>
            <a:pPr marL="0" indent="0">
              <a:buNone/>
            </a:pPr>
            <a:r>
              <a:rPr kumimoji="1" lang="ja-JP" altLang="en-US" sz="1800" b="1" dirty="0">
                <a:latin typeface="BIZ UDP明朝 Medium" panose="02020500000000000000" pitchFamily="18" charset="-128"/>
                <a:ea typeface="BIZ UDP明朝 Medium" panose="02020500000000000000" pitchFamily="18" charset="-128"/>
              </a:rPr>
              <a:t>　　</a:t>
            </a:r>
            <a:r>
              <a:rPr kumimoji="1" lang="en-US" altLang="ja-JP" sz="1800" b="1" dirty="0">
                <a:latin typeface="BIZ UDP明朝 Medium" panose="02020500000000000000" pitchFamily="18" charset="-128"/>
                <a:ea typeface="BIZ UDP明朝 Medium" panose="02020500000000000000" pitchFamily="18" charset="-128"/>
              </a:rPr>
              <a:t>EU</a:t>
            </a:r>
            <a:r>
              <a:rPr kumimoji="1" lang="ja-JP" altLang="en-US" sz="1800" b="1" dirty="0">
                <a:latin typeface="BIZ UDP明朝 Medium" panose="02020500000000000000" pitchFamily="18" charset="-128"/>
                <a:ea typeface="BIZ UDP明朝 Medium" panose="02020500000000000000" pitchFamily="18" charset="-128"/>
              </a:rPr>
              <a:t>市場に出荷及び</a:t>
            </a:r>
            <a:r>
              <a:rPr kumimoji="1" lang="en-US" altLang="ja-JP" sz="1800" b="1" dirty="0">
                <a:latin typeface="BIZ UDP明朝 Medium" panose="02020500000000000000" pitchFamily="18" charset="-128"/>
                <a:ea typeface="BIZ UDP明朝 Medium" panose="02020500000000000000" pitchFamily="18" charset="-128"/>
              </a:rPr>
              <a:t>EU</a:t>
            </a:r>
            <a:r>
              <a:rPr kumimoji="1" lang="ja-JP" altLang="en-US" sz="1800" b="1" dirty="0">
                <a:latin typeface="BIZ UDP明朝 Medium" panose="02020500000000000000" pitchFamily="18" charset="-128"/>
                <a:ea typeface="BIZ UDP明朝 Medium" panose="02020500000000000000" pitchFamily="18" charset="-128"/>
              </a:rPr>
              <a:t>からの輸出される産品及び製品に関係する</a:t>
            </a:r>
            <a:r>
              <a:rPr kumimoji="1" lang="ja-JP" altLang="en-US" sz="1800" b="1" dirty="0">
                <a:solidFill>
                  <a:srgbClr val="0070C0"/>
                </a:solidFill>
                <a:latin typeface="BIZ UDP明朝 Medium" panose="02020500000000000000" pitchFamily="18" charset="-128"/>
                <a:ea typeface="BIZ UDP明朝 Medium" panose="02020500000000000000" pitchFamily="18" charset="-128"/>
              </a:rPr>
              <a:t>オペレーター</a:t>
            </a:r>
            <a:r>
              <a:rPr kumimoji="1" lang="ja-JP" altLang="en-US" sz="1800" b="1" dirty="0">
                <a:latin typeface="BIZ UDP明朝 Medium" panose="02020500000000000000" pitchFamily="18" charset="-128"/>
                <a:ea typeface="BIZ UDP明朝 Medium" panose="02020500000000000000" pitchFamily="18" charset="-128"/>
              </a:rPr>
              <a:t>及び</a:t>
            </a:r>
            <a:r>
              <a:rPr kumimoji="1" lang="ja-JP" altLang="en-US" sz="1800" b="1" dirty="0">
                <a:solidFill>
                  <a:srgbClr val="0070C0"/>
                </a:solidFill>
                <a:latin typeface="BIZ UDP明朝 Medium" panose="02020500000000000000" pitchFamily="18" charset="-128"/>
                <a:ea typeface="BIZ UDP明朝 Medium" panose="02020500000000000000" pitchFamily="18" charset="-128"/>
              </a:rPr>
              <a:t>トレーダー</a:t>
            </a:r>
            <a:endParaRPr kumimoji="1" lang="en-US" altLang="ja-JP" sz="1800" b="1" dirty="0">
              <a:solidFill>
                <a:srgbClr val="0070C0"/>
              </a:solidFill>
              <a:latin typeface="BIZ UDP明朝 Medium" panose="02020500000000000000" pitchFamily="18" charset="-128"/>
              <a:ea typeface="BIZ UDP明朝 Medium" panose="02020500000000000000" pitchFamily="18" charset="-128"/>
            </a:endParaRPr>
          </a:p>
          <a:p>
            <a:pPr marL="0" indent="0">
              <a:buNone/>
            </a:pPr>
            <a:r>
              <a:rPr lang="ja-JP" altLang="en-US" sz="1800" b="1" dirty="0">
                <a:solidFill>
                  <a:srgbClr val="0070C0"/>
                </a:solidFill>
                <a:latin typeface="BIZ UDP明朝 Medium" panose="02020500000000000000" pitchFamily="18" charset="-128"/>
                <a:ea typeface="BIZ UDP明朝 Medium" panose="02020500000000000000" pitchFamily="18" charset="-128"/>
              </a:rPr>
              <a:t>　　</a:t>
            </a:r>
            <a:r>
              <a:rPr kumimoji="1" lang="ja-JP" altLang="en-US" sz="1800" b="1" dirty="0">
                <a:latin typeface="BIZ UDP明朝 Medium" panose="02020500000000000000" pitchFamily="18" charset="-128"/>
                <a:ea typeface="BIZ UDP明朝 Medium" panose="02020500000000000000" pitchFamily="18" charset="-128"/>
              </a:rPr>
              <a:t>に対する</a:t>
            </a:r>
            <a:r>
              <a:rPr kumimoji="1" lang="en-US" altLang="ja-JP" sz="1800" b="1" dirty="0">
                <a:latin typeface="BIZ UDP明朝 Medium" panose="02020500000000000000" pitchFamily="18" charset="-128"/>
                <a:ea typeface="BIZ UDP明朝 Medium" panose="02020500000000000000" pitchFamily="18" charset="-128"/>
              </a:rPr>
              <a:t>DDS</a:t>
            </a:r>
            <a:r>
              <a:rPr kumimoji="1" lang="ja-JP" altLang="en-US" sz="1800" b="1" dirty="0">
                <a:latin typeface="BIZ UDP明朝 Medium" panose="02020500000000000000" pitchFamily="18" charset="-128"/>
                <a:ea typeface="BIZ UDP明朝 Medium" panose="02020500000000000000" pitchFamily="18" charset="-128"/>
              </a:rPr>
              <a:t>の義務化</a:t>
            </a:r>
            <a:endParaRPr kumimoji="1" lang="en-US" altLang="ja-JP" sz="1800" b="1" dirty="0">
              <a:latin typeface="BIZ UDP明朝 Medium" panose="02020500000000000000" pitchFamily="18" charset="-128"/>
              <a:ea typeface="BIZ UDP明朝 Medium" panose="02020500000000000000" pitchFamily="18" charset="-128"/>
            </a:endParaRPr>
          </a:p>
          <a:p>
            <a:pPr marL="0" indent="0">
              <a:buNone/>
            </a:pPr>
            <a:r>
              <a:rPr kumimoji="1" lang="ja-JP" altLang="en-US" sz="1800" b="1" dirty="0">
                <a:latin typeface="BIZ UDP明朝 Medium" panose="02020500000000000000" pitchFamily="18" charset="-128"/>
                <a:ea typeface="BIZ UDP明朝 Medium" panose="02020500000000000000" pitchFamily="18" charset="-128"/>
              </a:rPr>
              <a:t>（３）対象産品</a:t>
            </a:r>
            <a:endParaRPr kumimoji="1" lang="en-US" altLang="ja-JP" sz="1800" b="1" dirty="0">
              <a:latin typeface="BIZ UDP明朝 Medium" panose="02020500000000000000" pitchFamily="18" charset="-128"/>
              <a:ea typeface="BIZ UDP明朝 Medium" panose="02020500000000000000" pitchFamily="18" charset="-128"/>
            </a:endParaRPr>
          </a:p>
          <a:p>
            <a:pPr marL="0" indent="0">
              <a:buNone/>
            </a:pPr>
            <a:r>
              <a:rPr lang="ja-JP" altLang="en-US" sz="1800" b="1" dirty="0">
                <a:latin typeface="BIZ UDP明朝 Medium" panose="02020500000000000000" pitchFamily="18" charset="-128"/>
                <a:ea typeface="BIZ UDP明朝 Medium" panose="02020500000000000000" pitchFamily="18" charset="-128"/>
              </a:rPr>
              <a:t>　　</a:t>
            </a:r>
            <a:r>
              <a:rPr kumimoji="1" lang="ja-JP" altLang="en-US" sz="1800" b="1" dirty="0">
                <a:latin typeface="BIZ UDP明朝 Medium" panose="02020500000000000000" pitchFamily="18" charset="-128"/>
                <a:ea typeface="BIZ UDP明朝 Medium" panose="02020500000000000000" pitchFamily="18" charset="-128"/>
              </a:rPr>
              <a:t>木材、大豆、牛肉、パームオイル、ココア、コーヒー、天然ゴムの</a:t>
            </a:r>
            <a:r>
              <a:rPr kumimoji="1" lang="en-US" altLang="ja-JP" sz="1800" b="1" dirty="0">
                <a:latin typeface="BIZ UDP明朝 Medium" panose="02020500000000000000" pitchFamily="18" charset="-128"/>
                <a:ea typeface="BIZ UDP明朝 Medium" panose="02020500000000000000" pitchFamily="18" charset="-128"/>
              </a:rPr>
              <a:t>7</a:t>
            </a:r>
            <a:r>
              <a:rPr kumimoji="1" lang="ja-JP" altLang="en-US" sz="1800" b="1" dirty="0">
                <a:latin typeface="BIZ UDP明朝 Medium" panose="02020500000000000000" pitchFamily="18" charset="-128"/>
                <a:ea typeface="BIZ UDP明朝 Medium" panose="02020500000000000000" pitchFamily="18" charset="-128"/>
              </a:rPr>
              <a:t>品目及びこれら由来の加工品</a:t>
            </a:r>
            <a:endParaRPr kumimoji="1" lang="en-US" altLang="ja-JP" sz="1800" b="1" dirty="0">
              <a:latin typeface="BIZ UDP明朝 Medium" panose="02020500000000000000" pitchFamily="18" charset="-128"/>
              <a:ea typeface="BIZ UDP明朝 Medium" panose="02020500000000000000" pitchFamily="18" charset="-128"/>
            </a:endParaRPr>
          </a:p>
          <a:p>
            <a:pPr marL="0" indent="0">
              <a:buNone/>
            </a:pPr>
            <a:r>
              <a:rPr lang="ja-JP" altLang="en-US" sz="1800" b="1" dirty="0">
                <a:latin typeface="BIZ UDP明朝 Medium" panose="02020500000000000000" pitchFamily="18" charset="-128"/>
                <a:ea typeface="BIZ UDP明朝 Medium" panose="02020500000000000000" pitchFamily="18" charset="-128"/>
              </a:rPr>
              <a:t>　　</a:t>
            </a:r>
            <a:r>
              <a:rPr kumimoji="1" lang="ja-JP" altLang="en-US" sz="1800" b="1" dirty="0">
                <a:latin typeface="BIZ UDP明朝 Medium" panose="02020500000000000000" pitchFamily="18" charset="-128"/>
                <a:ea typeface="BIZ UDP明朝 Medium" panose="02020500000000000000" pitchFamily="18" charset="-128"/>
              </a:rPr>
              <a:t>（木材関連では、例えば家具）</a:t>
            </a:r>
            <a:endParaRPr kumimoji="1" lang="en-US" altLang="ja-JP" sz="1800" b="1" dirty="0">
              <a:latin typeface="BIZ UDP明朝 Medium" panose="02020500000000000000" pitchFamily="18" charset="-128"/>
              <a:ea typeface="BIZ UDP明朝 Medium" panose="02020500000000000000" pitchFamily="18" charset="-128"/>
            </a:endParaRPr>
          </a:p>
          <a:p>
            <a:endParaRPr kumimoji="1" lang="en-US" altLang="ja-JP" sz="1800" b="1" dirty="0">
              <a:latin typeface="BIZ UDP明朝 Medium" panose="02020500000000000000" pitchFamily="18" charset="-128"/>
              <a:ea typeface="BIZ UDP明朝 Medium" panose="02020500000000000000" pitchFamily="18" charset="-128"/>
            </a:endParaRPr>
          </a:p>
          <a:p>
            <a:pPr marL="0" indent="0">
              <a:buNone/>
            </a:pPr>
            <a:r>
              <a:rPr kumimoji="1" lang="ja-JP" altLang="en-US" sz="2400" b="1" dirty="0">
                <a:solidFill>
                  <a:schemeClr val="accent5"/>
                </a:solidFill>
                <a:latin typeface="BIZ UDP明朝 Medium" panose="02020500000000000000" pitchFamily="18" charset="-128"/>
                <a:ea typeface="BIZ UDP明朝 Medium" panose="02020500000000000000" pitchFamily="18" charset="-128"/>
              </a:rPr>
              <a:t>認められる条件は➡</a:t>
            </a:r>
            <a:endParaRPr kumimoji="1" lang="en-US" altLang="ja-JP" sz="2400" b="1" dirty="0">
              <a:solidFill>
                <a:schemeClr val="accent5"/>
              </a:solidFill>
              <a:latin typeface="BIZ UDP明朝 Medium" panose="02020500000000000000" pitchFamily="18" charset="-128"/>
              <a:ea typeface="BIZ UDP明朝 Medium" panose="02020500000000000000" pitchFamily="18" charset="-128"/>
            </a:endParaRPr>
          </a:p>
        </p:txBody>
      </p:sp>
      <p:sp>
        <p:nvSpPr>
          <p:cNvPr id="5" name="スライド番号プレースホルダー 4">
            <a:extLst>
              <a:ext uri="{FF2B5EF4-FFF2-40B4-BE49-F238E27FC236}">
                <a16:creationId xmlns:a16="http://schemas.microsoft.com/office/drawing/2014/main" id="{735EAC1C-0534-6EF0-7C89-85C4ADFC28E7}"/>
              </a:ext>
            </a:extLst>
          </p:cNvPr>
          <p:cNvSpPr>
            <a:spLocks noGrp="1"/>
          </p:cNvSpPr>
          <p:nvPr>
            <p:ph type="sldNum" sz="quarter" idx="12"/>
          </p:nvPr>
        </p:nvSpPr>
        <p:spPr>
          <a:xfrm>
            <a:off x="0" y="6492875"/>
            <a:ext cx="478654" cy="365125"/>
          </a:xfrm>
        </p:spPr>
        <p:txBody>
          <a:bodyPr/>
          <a:lstStyle/>
          <a:p>
            <a:pPr algn="ctr"/>
            <a:fld id="{1595C7DD-7966-459F-A3C4-611A894DCDCC}" type="slidenum">
              <a:rPr kumimoji="1" lang="ja-JP" altLang="en-US" smtClean="0">
                <a:latin typeface="Arial" panose="020B0604020202020204" pitchFamily="34" charset="0"/>
                <a:cs typeface="Arial" panose="020B0604020202020204" pitchFamily="34" charset="0"/>
              </a:rPr>
              <a:pPr algn="ctr"/>
              <a:t>2</a:t>
            </a:fld>
            <a:endParaRPr kumimoji="1" lang="ja-JP" altLang="en-US" dirty="0">
              <a:latin typeface="Arial" panose="020B0604020202020204" pitchFamily="34" charset="0"/>
              <a:cs typeface="Arial" panose="020B0604020202020204" pitchFamily="34" charset="0"/>
            </a:endParaRPr>
          </a:p>
        </p:txBody>
      </p:sp>
      <p:sp>
        <p:nvSpPr>
          <p:cNvPr id="4" name="正方形/長方形 3">
            <a:extLst>
              <a:ext uri="{FF2B5EF4-FFF2-40B4-BE49-F238E27FC236}">
                <a16:creationId xmlns:a16="http://schemas.microsoft.com/office/drawing/2014/main" id="{683EA8BF-7A13-0E04-D5A0-88CE0AA4C151}"/>
              </a:ext>
            </a:extLst>
          </p:cNvPr>
          <p:cNvSpPr/>
          <p:nvPr/>
        </p:nvSpPr>
        <p:spPr>
          <a:xfrm>
            <a:off x="4344263" y="4997575"/>
            <a:ext cx="6731839" cy="140925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buNone/>
            </a:pPr>
            <a:r>
              <a:rPr kumimoji="1" lang="ja-JP" altLang="en-US" sz="2000" b="1" dirty="0">
                <a:latin typeface="BIZ UDP明朝 Medium" panose="02020500000000000000" pitchFamily="18" charset="-128"/>
                <a:ea typeface="BIZ UDP明朝 Medium" panose="02020500000000000000" pitchFamily="18" charset="-128"/>
              </a:rPr>
              <a:t>・</a:t>
            </a:r>
            <a:r>
              <a:rPr kumimoji="1" lang="en-US" altLang="ja-JP" sz="2000" b="1" dirty="0">
                <a:latin typeface="BIZ UDP明朝 Medium" panose="02020500000000000000" pitchFamily="18" charset="-128"/>
                <a:ea typeface="BIZ UDP明朝 Medium" panose="02020500000000000000" pitchFamily="18" charset="-128"/>
              </a:rPr>
              <a:t>deforestation-free</a:t>
            </a:r>
            <a:r>
              <a:rPr kumimoji="1" lang="ja-JP" altLang="en-US" sz="2000" b="1" dirty="0">
                <a:latin typeface="BIZ UDP明朝 Medium" panose="02020500000000000000" pitchFamily="18" charset="-128"/>
                <a:ea typeface="BIZ UDP明朝 Medium" panose="02020500000000000000" pitchFamily="18" charset="-128"/>
              </a:rPr>
              <a:t>である（</a:t>
            </a:r>
            <a:r>
              <a:rPr kumimoji="1" lang="en-US" altLang="ja-JP" sz="2000" b="1" dirty="0">
                <a:latin typeface="BIZ UDP明朝 Medium" panose="02020500000000000000" pitchFamily="18" charset="-128"/>
                <a:ea typeface="BIZ UDP明朝 Medium" panose="02020500000000000000" pitchFamily="18" charset="-128"/>
              </a:rPr>
              <a:t>2020</a:t>
            </a:r>
            <a:r>
              <a:rPr kumimoji="1" lang="ja-JP" altLang="en-US" sz="2000" b="1" dirty="0">
                <a:latin typeface="BIZ UDP明朝 Medium" panose="02020500000000000000" pitchFamily="18" charset="-128"/>
                <a:ea typeface="BIZ UDP明朝 Medium" panose="02020500000000000000" pitchFamily="18" charset="-128"/>
              </a:rPr>
              <a:t>年</a:t>
            </a:r>
            <a:r>
              <a:rPr kumimoji="1" lang="en-US" altLang="ja-JP" sz="2000" b="1" dirty="0">
                <a:latin typeface="BIZ UDP明朝 Medium" panose="02020500000000000000" pitchFamily="18" charset="-128"/>
                <a:ea typeface="BIZ UDP明朝 Medium" panose="02020500000000000000" pitchFamily="18" charset="-128"/>
              </a:rPr>
              <a:t>12</a:t>
            </a:r>
            <a:r>
              <a:rPr kumimoji="1" lang="ja-JP" altLang="en-US" sz="2000" b="1" dirty="0">
                <a:latin typeface="BIZ UDP明朝 Medium" panose="02020500000000000000" pitchFamily="18" charset="-128"/>
                <a:ea typeface="BIZ UDP明朝 Medium" panose="02020500000000000000" pitchFamily="18" charset="-128"/>
              </a:rPr>
              <a:t>月</a:t>
            </a:r>
            <a:r>
              <a:rPr kumimoji="1" lang="en-US" altLang="ja-JP" sz="2000" b="1" dirty="0">
                <a:latin typeface="BIZ UDP明朝 Medium" panose="02020500000000000000" pitchFamily="18" charset="-128"/>
                <a:ea typeface="BIZ UDP明朝 Medium" panose="02020500000000000000" pitchFamily="18" charset="-128"/>
              </a:rPr>
              <a:t>31</a:t>
            </a:r>
            <a:r>
              <a:rPr kumimoji="1" lang="ja-JP" altLang="en-US" sz="2000" b="1" dirty="0">
                <a:latin typeface="BIZ UDP明朝 Medium" panose="02020500000000000000" pitchFamily="18" charset="-128"/>
                <a:ea typeface="BIZ UDP明朝 Medium" panose="02020500000000000000" pitchFamily="18" charset="-128"/>
              </a:rPr>
              <a:t>日以降）</a:t>
            </a:r>
            <a:endParaRPr kumimoji="1" lang="en-US" altLang="ja-JP" sz="2000" b="1" dirty="0">
              <a:latin typeface="BIZ UDP明朝 Medium" panose="02020500000000000000" pitchFamily="18" charset="-128"/>
              <a:ea typeface="BIZ UDP明朝 Medium" panose="02020500000000000000" pitchFamily="18" charset="-128"/>
            </a:endParaRPr>
          </a:p>
          <a:p>
            <a:pPr marL="0" indent="0">
              <a:buNone/>
            </a:pPr>
            <a:r>
              <a:rPr kumimoji="1" lang="ja-JP" altLang="en-US" sz="2000" b="1" dirty="0">
                <a:latin typeface="BIZ UDP明朝 Medium" panose="02020500000000000000" pitchFamily="18" charset="-128"/>
                <a:ea typeface="BIZ UDP明朝 Medium" panose="02020500000000000000" pitchFamily="18" charset="-128"/>
              </a:rPr>
              <a:t>・生産国の関連法令に違反していない</a:t>
            </a:r>
            <a:endParaRPr kumimoji="1" lang="en-US" altLang="ja-JP" sz="2000" b="1" dirty="0">
              <a:latin typeface="BIZ UDP明朝 Medium" panose="02020500000000000000" pitchFamily="18" charset="-128"/>
              <a:ea typeface="BIZ UDP明朝 Medium" panose="02020500000000000000" pitchFamily="18" charset="-128"/>
            </a:endParaRPr>
          </a:p>
          <a:p>
            <a:pPr marL="0" indent="0">
              <a:buNone/>
            </a:pPr>
            <a:r>
              <a:rPr kumimoji="1" lang="ja-JP" altLang="en-US" sz="2000" b="1" dirty="0">
                <a:latin typeface="BIZ UDP明朝 Medium" panose="02020500000000000000" pitchFamily="18" charset="-128"/>
                <a:ea typeface="BIZ UDP明朝 Medium" panose="02020500000000000000" pitchFamily="18" charset="-128"/>
              </a:rPr>
              <a:t>・</a:t>
            </a:r>
            <a:r>
              <a:rPr kumimoji="1" lang="en-US" altLang="ja-JP" sz="2000" b="1" dirty="0">
                <a:latin typeface="BIZ UDP明朝 Medium" panose="02020500000000000000" pitchFamily="18" charset="-128"/>
                <a:ea typeface="BIZ UDP明朝 Medium" panose="02020500000000000000" pitchFamily="18" charset="-128"/>
              </a:rPr>
              <a:t>DDS</a:t>
            </a:r>
            <a:r>
              <a:rPr kumimoji="1" lang="ja-JP" altLang="en-US" sz="2000" b="1" dirty="0">
                <a:latin typeface="BIZ UDP明朝 Medium" panose="02020500000000000000" pitchFamily="18" charset="-128"/>
                <a:ea typeface="BIZ UDP明朝 Medium" panose="02020500000000000000" pitchFamily="18" charset="-128"/>
              </a:rPr>
              <a:t>が実施されている</a:t>
            </a:r>
          </a:p>
        </p:txBody>
      </p:sp>
      <p:sp>
        <p:nvSpPr>
          <p:cNvPr id="7" name="テキスト ボックス 6">
            <a:extLst>
              <a:ext uri="{FF2B5EF4-FFF2-40B4-BE49-F238E27FC236}">
                <a16:creationId xmlns:a16="http://schemas.microsoft.com/office/drawing/2014/main" id="{78C1B2F6-4644-52D9-1206-32DF70CC2EBB}"/>
              </a:ext>
            </a:extLst>
          </p:cNvPr>
          <p:cNvSpPr txBox="1"/>
          <p:nvPr/>
        </p:nvSpPr>
        <p:spPr>
          <a:xfrm>
            <a:off x="1488485" y="747009"/>
            <a:ext cx="9979167" cy="1837554"/>
          </a:xfrm>
          <a:prstGeom prst="rect">
            <a:avLst/>
          </a:prstGeom>
          <a:noFill/>
        </p:spPr>
        <p:txBody>
          <a:bodyPr wrap="square">
            <a:spAutoFit/>
          </a:bodyPr>
          <a:lstStyle/>
          <a:p>
            <a:pPr marL="0" indent="0">
              <a:buNone/>
            </a:pPr>
            <a:r>
              <a:rPr kumimoji="1" lang="ja-JP" altLang="en-US" sz="2000" b="1" dirty="0">
                <a:latin typeface="BIZ UDP明朝 Medium" panose="02020500000000000000" pitchFamily="18" charset="-128"/>
                <a:ea typeface="BIZ UDP明朝 Medium" panose="02020500000000000000" pitchFamily="18" charset="-128"/>
              </a:rPr>
              <a:t>　　　　　　　　　　　　　　　　　　　　</a:t>
            </a:r>
            <a:r>
              <a:rPr kumimoji="1" lang="en-US" altLang="ja-JP" sz="2800" b="1" dirty="0">
                <a:solidFill>
                  <a:schemeClr val="accent1"/>
                </a:solidFill>
                <a:latin typeface="BIZ UDP明朝 Medium" panose="02020500000000000000" pitchFamily="18" charset="-128"/>
                <a:ea typeface="BIZ UDP明朝 Medium" panose="02020500000000000000" pitchFamily="18" charset="-128"/>
              </a:rPr>
              <a:t>EUDR</a:t>
            </a:r>
            <a:r>
              <a:rPr kumimoji="1" lang="ja-JP" altLang="en-US" sz="2800" b="1" dirty="0">
                <a:solidFill>
                  <a:schemeClr val="accent1"/>
                </a:solidFill>
                <a:latin typeface="BIZ UDP明朝 Medium" panose="02020500000000000000" pitchFamily="18" charset="-128"/>
                <a:ea typeface="BIZ UDP明朝 Medium" panose="02020500000000000000" pitchFamily="18" charset="-128"/>
              </a:rPr>
              <a:t>とは</a:t>
            </a:r>
            <a:endParaRPr kumimoji="1" lang="en-US" altLang="ja-JP" sz="2800" b="1" dirty="0">
              <a:solidFill>
                <a:schemeClr val="accent1"/>
              </a:solidFill>
              <a:latin typeface="BIZ UDP明朝 Medium" panose="02020500000000000000" pitchFamily="18" charset="-128"/>
              <a:ea typeface="BIZ UDP明朝 Medium" panose="02020500000000000000" pitchFamily="18" charset="-128"/>
            </a:endParaRPr>
          </a:p>
          <a:p>
            <a:pPr marL="0" indent="0">
              <a:buNone/>
            </a:pPr>
            <a:endParaRPr kumimoji="1" lang="en-US" altLang="ja-JP" sz="1800" b="1" dirty="0">
              <a:latin typeface="BIZ UDP明朝 Medium" panose="02020500000000000000" pitchFamily="18" charset="-128"/>
              <a:ea typeface="BIZ UDP明朝 Medium" panose="02020500000000000000" pitchFamily="18" charset="-128"/>
            </a:endParaRPr>
          </a:p>
          <a:p>
            <a:pPr marL="0" indent="0">
              <a:buNone/>
            </a:pPr>
            <a:r>
              <a:rPr kumimoji="1" lang="ja-JP" altLang="en-US" sz="1800" b="1" dirty="0">
                <a:latin typeface="BIZ UDP明朝 Medium" panose="02020500000000000000" pitchFamily="18" charset="-128"/>
                <a:ea typeface="BIZ UDP明朝 Medium" panose="02020500000000000000" pitchFamily="18" charset="-128"/>
              </a:rPr>
              <a:t>（１）目的</a:t>
            </a:r>
            <a:endParaRPr kumimoji="1" lang="en-US" altLang="ja-JP" sz="1800" b="1" dirty="0">
              <a:latin typeface="BIZ UDP明朝 Medium" panose="02020500000000000000" pitchFamily="18" charset="-128"/>
              <a:ea typeface="BIZ UDP明朝 Medium" panose="02020500000000000000" pitchFamily="18" charset="-128"/>
            </a:endParaRPr>
          </a:p>
          <a:p>
            <a:pPr marL="0" indent="0">
              <a:lnSpc>
                <a:spcPct val="150000"/>
              </a:lnSpc>
              <a:buNone/>
            </a:pPr>
            <a:r>
              <a:rPr kumimoji="1" lang="ja-JP" altLang="en-US" sz="1800" b="1" dirty="0">
                <a:latin typeface="BIZ UDP明朝 Medium" panose="02020500000000000000" pitchFamily="18" charset="-128"/>
                <a:ea typeface="BIZ UDP明朝 Medium" panose="02020500000000000000" pitchFamily="18" charset="-128"/>
              </a:rPr>
              <a:t>　　</a:t>
            </a:r>
            <a:r>
              <a:rPr kumimoji="1" lang="en-US" altLang="ja-JP" sz="1800" b="1" dirty="0">
                <a:latin typeface="BIZ UDP明朝 Medium" panose="02020500000000000000" pitchFamily="18" charset="-128"/>
                <a:ea typeface="BIZ UDP明朝 Medium" panose="02020500000000000000" pitchFamily="18" charset="-128"/>
              </a:rPr>
              <a:t>deforestation-free</a:t>
            </a:r>
            <a:r>
              <a:rPr kumimoji="1" lang="ja-JP" altLang="en-US" sz="1800" b="1" dirty="0">
                <a:latin typeface="BIZ UDP明朝 Medium" panose="02020500000000000000" pitchFamily="18" charset="-128"/>
                <a:ea typeface="BIZ UDP明朝 Medium" panose="02020500000000000000" pitchFamily="18" charset="-128"/>
              </a:rPr>
              <a:t>の製品の消費の促進、</a:t>
            </a:r>
            <a:r>
              <a:rPr kumimoji="1" lang="en-US" altLang="ja-JP" sz="1800" b="1" dirty="0">
                <a:latin typeface="BIZ UDP明朝 Medium" panose="02020500000000000000" pitchFamily="18" charset="-128"/>
                <a:ea typeface="BIZ UDP明朝 Medium" panose="02020500000000000000" pitchFamily="18" charset="-128"/>
              </a:rPr>
              <a:t>EU</a:t>
            </a:r>
            <a:r>
              <a:rPr kumimoji="1" lang="ja-JP" altLang="en-US" sz="1800" b="1" dirty="0">
                <a:latin typeface="BIZ UDP明朝 Medium" panose="02020500000000000000" pitchFamily="18" charset="-128"/>
                <a:ea typeface="BIZ UDP明朝 Medium" panose="02020500000000000000" pitchFamily="18" charset="-128"/>
              </a:rPr>
              <a:t>の世界の森林に対するインパクトを減らすこと</a:t>
            </a:r>
            <a:endParaRPr kumimoji="1" lang="en-US" altLang="ja-JP" sz="1800" b="1" dirty="0">
              <a:latin typeface="BIZ UDP明朝 Medium" panose="02020500000000000000" pitchFamily="18" charset="-128"/>
              <a:ea typeface="BIZ UDP明朝 Medium" panose="02020500000000000000" pitchFamily="18" charset="-128"/>
            </a:endParaRPr>
          </a:p>
          <a:p>
            <a:pPr marL="0" indent="0">
              <a:lnSpc>
                <a:spcPct val="150000"/>
              </a:lnSpc>
              <a:buNone/>
            </a:pPr>
            <a:r>
              <a:rPr kumimoji="1" lang="ja-JP" altLang="en-US" b="1" dirty="0">
                <a:latin typeface="BIZ UDP明朝 Medium" panose="02020500000000000000" pitchFamily="18" charset="-128"/>
                <a:ea typeface="BIZ UDP明朝 Medium" panose="02020500000000000000" pitchFamily="18" charset="-128"/>
              </a:rPr>
              <a:t>　　</a:t>
            </a:r>
            <a:r>
              <a:rPr kumimoji="1" lang="ja-JP" altLang="en-US" sz="1800" b="1" dirty="0">
                <a:latin typeface="BIZ UDP明朝 Medium" panose="02020500000000000000" pitchFamily="18" charset="-128"/>
                <a:ea typeface="BIZ UDP明朝 Medium" panose="02020500000000000000" pitchFamily="18" charset="-128"/>
              </a:rPr>
              <a:t>により、森林減少による温室効果ガスの発生を抑制するとともに生物多様性の保全に貢献</a:t>
            </a:r>
            <a:endParaRPr kumimoji="1" lang="en-US" altLang="ja-JP" sz="1800" b="1" dirty="0">
              <a:latin typeface="BIZ UDP明朝 Medium" panose="02020500000000000000" pitchFamily="18" charset="-128"/>
              <a:ea typeface="BIZ UDP明朝 Medium" panose="02020500000000000000" pitchFamily="18" charset="-128"/>
            </a:endParaRPr>
          </a:p>
        </p:txBody>
      </p:sp>
    </p:spTree>
    <p:extLst>
      <p:ext uri="{BB962C8B-B14F-4D97-AF65-F5344CB8AC3E}">
        <p14:creationId xmlns:p14="http://schemas.microsoft.com/office/powerpoint/2010/main" val="42614913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07AD768B-0103-5023-0FBB-7C6780F1B92F}"/>
              </a:ext>
            </a:extLst>
          </p:cNvPr>
          <p:cNvSpPr>
            <a:spLocks noGrp="1"/>
          </p:cNvSpPr>
          <p:nvPr>
            <p:ph type="sldNum" sz="quarter" idx="12"/>
          </p:nvPr>
        </p:nvSpPr>
        <p:spPr/>
        <p:txBody>
          <a:bodyPr/>
          <a:lstStyle/>
          <a:p>
            <a:fld id="{1595C7DD-7966-459F-A3C4-611A894DCDCC}" type="slidenum">
              <a:rPr kumimoji="1" lang="ja-JP" altLang="en-US" smtClean="0"/>
              <a:t>20</a:t>
            </a:fld>
            <a:endParaRPr kumimoji="1" lang="ja-JP" altLang="en-US"/>
          </a:p>
        </p:txBody>
      </p:sp>
      <p:sp>
        <p:nvSpPr>
          <p:cNvPr id="4" name="テキスト ボックス 3">
            <a:extLst>
              <a:ext uri="{FF2B5EF4-FFF2-40B4-BE49-F238E27FC236}">
                <a16:creationId xmlns:a16="http://schemas.microsoft.com/office/drawing/2014/main" id="{8618175E-FBE4-1C2D-C7C9-CBE3D8516FA1}"/>
              </a:ext>
            </a:extLst>
          </p:cNvPr>
          <p:cNvSpPr txBox="1"/>
          <p:nvPr/>
        </p:nvSpPr>
        <p:spPr>
          <a:xfrm>
            <a:off x="1168400" y="1426756"/>
            <a:ext cx="10185400" cy="2862322"/>
          </a:xfrm>
          <a:prstGeom prst="rect">
            <a:avLst/>
          </a:prstGeom>
          <a:noFill/>
        </p:spPr>
        <p:txBody>
          <a:bodyPr wrap="square">
            <a:spAutoFit/>
          </a:bodyPr>
          <a:lstStyle/>
          <a:p>
            <a:r>
              <a:rPr lang="ja-JP" altLang="en-US" sz="3600" b="1" kern="100" dirty="0">
                <a:solidFill>
                  <a:schemeClr val="accent1"/>
                </a:solidFill>
                <a:latin typeface="BIZ UDP明朝 Medium" panose="02020500000000000000" pitchFamily="18" charset="-128"/>
                <a:ea typeface="BIZ UDP明朝 Medium" panose="02020500000000000000" pitchFamily="18" charset="-128"/>
                <a:cs typeface="Times New Roman" panose="02020603050405020304" pitchFamily="18" charset="0"/>
              </a:rPr>
              <a:t>　　　　　　　</a:t>
            </a:r>
            <a:r>
              <a:rPr lang="en-US" altLang="ja-JP" sz="3600" b="1" kern="100" dirty="0">
                <a:solidFill>
                  <a:schemeClr val="accent1"/>
                </a:solidFill>
                <a:latin typeface="BIZ UDP明朝 Medium" panose="02020500000000000000" pitchFamily="18" charset="-128"/>
                <a:ea typeface="BIZ UDP明朝 Medium" panose="02020500000000000000" pitchFamily="18" charset="-128"/>
                <a:cs typeface="Times New Roman" panose="02020603050405020304" pitchFamily="18" charset="0"/>
              </a:rPr>
              <a:t>SGEC </a:t>
            </a:r>
            <a:r>
              <a:rPr lang="ja-JP" altLang="en-US" sz="3600" b="1" kern="100" dirty="0">
                <a:solidFill>
                  <a:schemeClr val="accent1"/>
                </a:solidFill>
                <a:latin typeface="BIZ UDP明朝 Medium" panose="02020500000000000000" pitchFamily="18" charset="-128"/>
                <a:ea typeface="BIZ UDP明朝 Medium" panose="02020500000000000000" pitchFamily="18" charset="-128"/>
                <a:cs typeface="Times New Roman" panose="02020603050405020304" pitchFamily="18" charset="0"/>
              </a:rPr>
              <a:t>規準文書</a:t>
            </a:r>
            <a:r>
              <a:rPr lang="en-US" altLang="ja-JP" sz="3600" b="1" kern="100" dirty="0">
                <a:solidFill>
                  <a:schemeClr val="accent1"/>
                </a:solidFill>
                <a:latin typeface="BIZ UDP明朝 Medium" panose="02020500000000000000" pitchFamily="18" charset="-128"/>
                <a:ea typeface="BIZ UDP明朝 Medium" panose="02020500000000000000" pitchFamily="18" charset="-128"/>
                <a:cs typeface="Times New Roman" panose="02020603050405020304" pitchFamily="18" charset="0"/>
              </a:rPr>
              <a:t>4-</a:t>
            </a:r>
            <a:r>
              <a:rPr lang="ja-JP" altLang="en-US" sz="3600" b="1" kern="100" dirty="0">
                <a:solidFill>
                  <a:schemeClr val="accent1"/>
                </a:solidFill>
                <a:latin typeface="BIZ UDP明朝 Medium" panose="02020500000000000000" pitchFamily="18" charset="-128"/>
                <a:ea typeface="BIZ UDP明朝 Medium" panose="02020500000000000000" pitchFamily="18" charset="-128"/>
                <a:cs typeface="Times New Roman" panose="02020603050405020304" pitchFamily="18" charset="0"/>
              </a:rPr>
              <a:t>１　</a:t>
            </a:r>
            <a:endParaRPr lang="en-US" altLang="ja-JP" sz="3600" b="1" kern="100" dirty="0">
              <a:solidFill>
                <a:schemeClr val="accent1"/>
              </a:solidFill>
              <a:latin typeface="BIZ UDP明朝 Medium" panose="02020500000000000000" pitchFamily="18" charset="-128"/>
              <a:ea typeface="BIZ UDP明朝 Medium" panose="02020500000000000000" pitchFamily="18" charset="-128"/>
              <a:cs typeface="Times New Roman" panose="02020603050405020304" pitchFamily="18" charset="0"/>
            </a:endParaRPr>
          </a:p>
          <a:p>
            <a:endParaRPr lang="en-US" altLang="ja-JP" sz="3600" b="1" kern="100" dirty="0">
              <a:solidFill>
                <a:schemeClr val="accent1"/>
              </a:solidFill>
              <a:latin typeface="BIZ UDP明朝 Medium" panose="02020500000000000000" pitchFamily="18" charset="-128"/>
              <a:ea typeface="BIZ UDP明朝 Medium" panose="02020500000000000000" pitchFamily="18" charset="-128"/>
              <a:cs typeface="Times New Roman" panose="02020603050405020304" pitchFamily="18" charset="0"/>
            </a:endParaRPr>
          </a:p>
          <a:p>
            <a:r>
              <a:rPr lang="en-US" altLang="ja-JP" sz="3600" b="1" kern="100" dirty="0">
                <a:solidFill>
                  <a:schemeClr val="accent1"/>
                </a:solidFill>
                <a:latin typeface="BIZ UDP明朝 Medium" panose="02020500000000000000" pitchFamily="18" charset="-128"/>
                <a:ea typeface="BIZ UDP明朝 Medium" panose="02020500000000000000" pitchFamily="18" charset="-128"/>
                <a:cs typeface="Times New Roman" panose="02020603050405020304" pitchFamily="18" charset="0"/>
              </a:rPr>
              <a:t>SGEC-EUDR </a:t>
            </a:r>
            <a:r>
              <a:rPr lang="ja-JP" altLang="en-US" sz="3600" b="1" kern="100" dirty="0">
                <a:solidFill>
                  <a:schemeClr val="accent1"/>
                </a:solidFill>
                <a:latin typeface="BIZ UDP明朝 Medium" panose="02020500000000000000" pitchFamily="18" charset="-128"/>
                <a:ea typeface="BIZ UDP明朝 Medium" panose="02020500000000000000" pitchFamily="18" charset="-128"/>
                <a:cs typeface="Times New Roman" panose="02020603050405020304" pitchFamily="18" charset="0"/>
              </a:rPr>
              <a:t>デュー・デリジェンスシステム（</a:t>
            </a:r>
            <a:r>
              <a:rPr lang="en-US" altLang="ja-JP" sz="3600" b="1" kern="100" dirty="0">
                <a:solidFill>
                  <a:schemeClr val="accent1"/>
                </a:solidFill>
                <a:latin typeface="BIZ UDP明朝 Medium" panose="02020500000000000000" pitchFamily="18" charset="-128"/>
                <a:ea typeface="BIZ UDP明朝 Medium" panose="02020500000000000000" pitchFamily="18" charset="-128"/>
                <a:cs typeface="Times New Roman" panose="02020603050405020304" pitchFamily="18" charset="0"/>
              </a:rPr>
              <a:t>SGEC-EUDR DDS</a:t>
            </a:r>
            <a:r>
              <a:rPr lang="ja-JP" altLang="en-US" sz="3600" b="1" kern="100" dirty="0">
                <a:solidFill>
                  <a:schemeClr val="accent1"/>
                </a:solidFill>
                <a:latin typeface="BIZ UDP明朝 Medium" panose="02020500000000000000" pitchFamily="18" charset="-128"/>
                <a:ea typeface="BIZ UDP明朝 Medium" panose="02020500000000000000" pitchFamily="18" charset="-128"/>
                <a:cs typeface="Times New Roman" panose="02020603050405020304" pitchFamily="18" charset="0"/>
              </a:rPr>
              <a:t>）</a:t>
            </a:r>
            <a:r>
              <a:rPr lang="en-US" altLang="ja-JP" sz="3600" b="1" kern="100" dirty="0">
                <a:solidFill>
                  <a:schemeClr val="accent1"/>
                </a:solidFill>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sz="3600" b="1" kern="100" dirty="0">
                <a:solidFill>
                  <a:schemeClr val="accent1"/>
                </a:solidFill>
                <a:latin typeface="BIZ UDP明朝 Medium" panose="02020500000000000000" pitchFamily="18" charset="-128"/>
                <a:ea typeface="BIZ UDP明朝 Medium" panose="02020500000000000000" pitchFamily="18" charset="-128"/>
                <a:cs typeface="Times New Roman" panose="02020603050405020304" pitchFamily="18" charset="0"/>
              </a:rPr>
              <a:t>実施のための要求事項</a:t>
            </a:r>
            <a:endParaRPr lang="en-US" altLang="ja-JP" sz="3600" b="1" kern="100" dirty="0">
              <a:solidFill>
                <a:schemeClr val="accent1"/>
              </a:solidFill>
              <a:latin typeface="BIZ UDP明朝 Medium" panose="02020500000000000000" pitchFamily="18" charset="-128"/>
              <a:ea typeface="BIZ UDP明朝 Medium" panose="02020500000000000000" pitchFamily="18" charset="-128"/>
              <a:cs typeface="Times New Roman" panose="02020603050405020304" pitchFamily="18" charset="0"/>
            </a:endParaRPr>
          </a:p>
          <a:p>
            <a:r>
              <a:rPr lang="ja-JP" altLang="en-US" sz="3600" b="1" kern="100" dirty="0">
                <a:solidFill>
                  <a:schemeClr val="accent1"/>
                </a:solidFill>
                <a:latin typeface="BIZ UDP明朝 Medium" panose="02020500000000000000" pitchFamily="18" charset="-128"/>
                <a:ea typeface="BIZ UDP明朝 Medium" panose="02020500000000000000" pitchFamily="18" charset="-128"/>
                <a:cs typeface="Times New Roman" panose="02020603050405020304" pitchFamily="18" charset="0"/>
              </a:rPr>
              <a:t>の概要</a:t>
            </a:r>
            <a:r>
              <a:rPr lang="en-US" altLang="ja-JP" sz="3600" b="1" kern="100" dirty="0">
                <a:solidFill>
                  <a:schemeClr val="accent1"/>
                </a:solidFill>
                <a:latin typeface="BIZ UDP明朝 Medium" panose="02020500000000000000" pitchFamily="18" charset="-128"/>
                <a:ea typeface="BIZ UDP明朝 Medium" panose="02020500000000000000" pitchFamily="18" charset="-128"/>
                <a:cs typeface="Times New Roman" panose="02020603050405020304" pitchFamily="18" charset="0"/>
              </a:rPr>
              <a:t> </a:t>
            </a:r>
            <a:endParaRPr lang="ja-JP" altLang="en-US" sz="3600" dirty="0"/>
          </a:p>
        </p:txBody>
      </p:sp>
    </p:spTree>
    <p:extLst>
      <p:ext uri="{BB962C8B-B14F-4D97-AF65-F5344CB8AC3E}">
        <p14:creationId xmlns:p14="http://schemas.microsoft.com/office/powerpoint/2010/main" val="32175987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09408A71-6E89-5685-67A0-0CCF11C0E369}"/>
              </a:ext>
            </a:extLst>
          </p:cNvPr>
          <p:cNvSpPr>
            <a:spLocks noGrp="1"/>
          </p:cNvSpPr>
          <p:nvPr>
            <p:ph type="sldNum" sz="quarter" idx="12"/>
          </p:nvPr>
        </p:nvSpPr>
        <p:spPr/>
        <p:txBody>
          <a:bodyPr/>
          <a:lstStyle/>
          <a:p>
            <a:fld id="{1595C7DD-7966-459F-A3C4-611A894DCDCC}" type="slidenum">
              <a:rPr kumimoji="1" lang="ja-JP" altLang="en-US" smtClean="0"/>
              <a:t>21</a:t>
            </a:fld>
            <a:endParaRPr kumimoji="1" lang="ja-JP" altLang="en-US"/>
          </a:p>
        </p:txBody>
      </p:sp>
      <p:sp>
        <p:nvSpPr>
          <p:cNvPr id="6" name="テキスト ボックス 5">
            <a:extLst>
              <a:ext uri="{FF2B5EF4-FFF2-40B4-BE49-F238E27FC236}">
                <a16:creationId xmlns:a16="http://schemas.microsoft.com/office/drawing/2014/main" id="{4DF3E9AC-6E61-9280-5D95-89C708EB3A30}"/>
              </a:ext>
            </a:extLst>
          </p:cNvPr>
          <p:cNvSpPr txBox="1"/>
          <p:nvPr/>
        </p:nvSpPr>
        <p:spPr>
          <a:xfrm>
            <a:off x="1005840" y="874455"/>
            <a:ext cx="10678160" cy="2554545"/>
          </a:xfrm>
          <a:prstGeom prst="rect">
            <a:avLst/>
          </a:prstGeom>
          <a:noFill/>
        </p:spPr>
        <p:txBody>
          <a:bodyPr wrap="square">
            <a:spAutoFit/>
          </a:bodyPr>
          <a:lstStyle/>
          <a:p>
            <a:r>
              <a:rPr lang="ja-JP" altLang="en-US"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１．目的</a:t>
            </a:r>
            <a:endParaRPr lang="en-US"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r>
              <a:rPr lang="ja-JP" altLang="en-US"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endParaRPr lang="en-US"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r>
              <a:rPr lang="en-US"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SGEC-COC</a:t>
            </a:r>
            <a:r>
              <a:rPr lang="ja-JP"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認証組織が</a:t>
            </a:r>
            <a:r>
              <a:rPr lang="en-US"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EUDR </a:t>
            </a:r>
            <a:r>
              <a:rPr lang="ja-JP"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に準拠するために既存の認証規格に追加できる任意の規格</a:t>
            </a:r>
            <a:endParaRPr lang="en-US"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r>
              <a:rPr lang="ja-JP" altLang="en-US"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（通常の</a:t>
            </a:r>
            <a:r>
              <a:rPr lang="en-US" altLang="ja-JP" sz="2000" kern="100" dirty="0">
                <a:latin typeface="BIZ UDP明朝 Medium" panose="02020500000000000000" pitchFamily="18" charset="-128"/>
                <a:ea typeface="BIZ UDP明朝 Medium" panose="02020500000000000000" pitchFamily="18" charset="-128"/>
                <a:cs typeface="Times New Roman" panose="02020603050405020304" pitchFamily="18" charset="0"/>
              </a:rPr>
              <a:t> </a:t>
            </a:r>
            <a:r>
              <a:rPr lang="en-US"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S</a:t>
            </a:r>
            <a:r>
              <a:rPr lang="en-US" altLang="ja-JP" sz="2000" b="1" dirty="0">
                <a:solidFill>
                  <a:schemeClr val="accent1"/>
                </a:solidFill>
                <a:latin typeface="BIZ UDP明朝 Medium" panose="02020500000000000000" pitchFamily="18" charset="-128"/>
                <a:ea typeface="BIZ UDP明朝 Medium" panose="02020500000000000000" pitchFamily="18" charset="-128"/>
              </a:rPr>
              <a:t>GEC</a:t>
            </a:r>
            <a:r>
              <a:rPr lang="ja-JP" altLang="en-US" sz="2000" b="1" dirty="0">
                <a:solidFill>
                  <a:schemeClr val="accent1"/>
                </a:solidFill>
                <a:latin typeface="BIZ UDP明朝 Medium" panose="02020500000000000000" pitchFamily="18" charset="-128"/>
                <a:ea typeface="BIZ UDP明朝 Medium" panose="02020500000000000000" pitchFamily="18" charset="-128"/>
              </a:rPr>
              <a:t>規準文書</a:t>
            </a:r>
            <a:r>
              <a:rPr lang="ja-JP" altLang="en-US"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４</a:t>
            </a:r>
            <a:r>
              <a:rPr lang="ja-JP" altLang="ja-JP" sz="2000"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の</a:t>
            </a:r>
            <a:r>
              <a:rPr lang="en-US" altLang="ja-JP" sz="2000"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7.</a:t>
            </a:r>
            <a:r>
              <a:rPr lang="ja-JP" altLang="ja-JP" sz="2000"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「デュー・ディリジェンス・システム（</a:t>
            </a:r>
            <a:r>
              <a:rPr lang="en-US" altLang="ja-JP" sz="2000"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DDS</a:t>
            </a:r>
            <a:r>
              <a:rPr lang="ja-JP" altLang="ja-JP" sz="2000"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）に関する要求事項」</a:t>
            </a:r>
            <a:endParaRPr lang="en-US" altLang="ja-JP" sz="2000"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r>
              <a:rPr lang="ja-JP" altLang="en-US" sz="2000"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2000"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に替え利用可</a:t>
            </a:r>
            <a:r>
              <a:rPr lang="ja-JP" altLang="ja-JP" sz="2000"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能</a:t>
            </a:r>
            <a:r>
              <a:rPr lang="ja-JP"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）と</a:t>
            </a:r>
            <a:r>
              <a:rPr lang="en-US" altLang="ja-JP" sz="2000" kern="100" dirty="0">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して策定</a:t>
            </a:r>
            <a:endParaRPr lang="en-US"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endParaRPr lang="en-US"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r>
              <a:rPr lang="ja-JP" altLang="en-US" sz="2000" kern="100" dirty="0">
                <a:latin typeface="BIZ UDP明朝 Medium" panose="02020500000000000000" pitchFamily="18" charset="-128"/>
                <a:ea typeface="BIZ UDP明朝 Medium" panose="02020500000000000000" pitchFamily="18" charset="-128"/>
                <a:cs typeface="Times New Roman" panose="02020603050405020304" pitchFamily="18" charset="0"/>
              </a:rPr>
              <a:t>この要求事項は、</a:t>
            </a:r>
            <a:r>
              <a:rPr lang="en-US" altLang="ja-JP" sz="2000" kern="100" dirty="0">
                <a:latin typeface="BIZ UDP明朝 Medium" panose="02020500000000000000" pitchFamily="18" charset="-128"/>
                <a:ea typeface="BIZ UDP明朝 Medium" panose="02020500000000000000" pitchFamily="18" charset="-128"/>
                <a:cs typeface="Times New Roman" panose="02020603050405020304" pitchFamily="18" charset="0"/>
              </a:rPr>
              <a:t>SGEC</a:t>
            </a:r>
            <a:r>
              <a:rPr lang="ja-JP" altLang="en-US" sz="2000" kern="100" dirty="0">
                <a:latin typeface="BIZ UDP明朝 Medium" panose="02020500000000000000" pitchFamily="18" charset="-128"/>
                <a:ea typeface="BIZ UDP明朝 Medium" panose="02020500000000000000" pitchFamily="18" charset="-128"/>
                <a:cs typeface="Times New Roman" panose="02020603050405020304" pitchFamily="18" charset="0"/>
              </a:rPr>
              <a:t>－</a:t>
            </a:r>
            <a:r>
              <a:rPr lang="en-US" altLang="ja-JP" sz="2000" kern="100" dirty="0">
                <a:latin typeface="BIZ UDP明朝 Medium" panose="02020500000000000000" pitchFamily="18" charset="-128"/>
                <a:ea typeface="BIZ UDP明朝 Medium" panose="02020500000000000000" pitchFamily="18" charset="-128"/>
                <a:cs typeface="Times New Roman" panose="02020603050405020304" pitchFamily="18" charset="0"/>
              </a:rPr>
              <a:t>COC</a:t>
            </a:r>
            <a:r>
              <a:rPr lang="ja-JP" altLang="en-US" sz="2000" kern="100" dirty="0">
                <a:latin typeface="BIZ UDP明朝 Medium" panose="02020500000000000000" pitchFamily="18" charset="-128"/>
                <a:ea typeface="BIZ UDP明朝 Medium" panose="02020500000000000000" pitchFamily="18" charset="-128"/>
                <a:cs typeface="Times New Roman" panose="02020603050405020304" pitchFamily="18" charset="0"/>
              </a:rPr>
              <a:t>認証組織が関連製品を</a:t>
            </a:r>
            <a:r>
              <a:rPr lang="en-US" altLang="ja-JP" sz="2000" kern="100" dirty="0">
                <a:latin typeface="BIZ UDP明朝 Medium" panose="02020500000000000000" pitchFamily="18" charset="-128"/>
                <a:ea typeface="BIZ UDP明朝 Medium" panose="02020500000000000000" pitchFamily="18" charset="-128"/>
                <a:cs typeface="Times New Roman" panose="02020603050405020304" pitchFamily="18" charset="0"/>
              </a:rPr>
              <a:t>SGEC</a:t>
            </a:r>
            <a:r>
              <a:rPr lang="ja-JP" altLang="en-US" sz="2000" kern="100" dirty="0">
                <a:latin typeface="BIZ UDP明朝 Medium" panose="02020500000000000000" pitchFamily="18" charset="-128"/>
                <a:ea typeface="BIZ UDP明朝 Medium" panose="02020500000000000000" pitchFamily="18" charset="-128"/>
                <a:cs typeface="Times New Roman" panose="02020603050405020304" pitchFamily="18" charset="0"/>
              </a:rPr>
              <a:t>主張を</a:t>
            </a:r>
            <a:r>
              <a:rPr lang="en-US" altLang="ja-JP" sz="2000" kern="100" dirty="0">
                <a:latin typeface="BIZ UDP明朝 Medium" panose="02020500000000000000" pitchFamily="18" charset="-128"/>
                <a:ea typeface="BIZ UDP明朝 Medium" panose="02020500000000000000" pitchFamily="18" charset="-128"/>
                <a:cs typeface="Times New Roman" panose="02020603050405020304" pitchFamily="18" charset="0"/>
              </a:rPr>
              <a:t>PEFC</a:t>
            </a:r>
            <a:r>
              <a:rPr lang="ja-JP" altLang="en-US" sz="2000" kern="100" dirty="0">
                <a:latin typeface="BIZ UDP明朝 Medium" panose="02020500000000000000" pitchFamily="18" charset="-128"/>
                <a:ea typeface="BIZ UDP明朝 Medium" panose="02020500000000000000" pitchFamily="18" charset="-128"/>
                <a:cs typeface="Times New Roman" panose="02020603050405020304" pitchFamily="18" charset="0"/>
              </a:rPr>
              <a:t>主張に転換して、</a:t>
            </a:r>
            <a:endParaRPr lang="en-US" altLang="ja-JP" sz="2000" kern="100" dirty="0">
              <a:latin typeface="BIZ UDP明朝 Medium" panose="02020500000000000000" pitchFamily="18" charset="-128"/>
              <a:ea typeface="BIZ UDP明朝 Medium" panose="02020500000000000000" pitchFamily="18" charset="-128"/>
              <a:cs typeface="Times New Roman" panose="02020603050405020304" pitchFamily="18" charset="0"/>
            </a:endParaRPr>
          </a:p>
          <a:p>
            <a:r>
              <a:rPr lang="en-US" altLang="ja-JP" sz="2000" kern="100" dirty="0">
                <a:latin typeface="BIZ UDP明朝 Medium" panose="02020500000000000000" pitchFamily="18" charset="-128"/>
                <a:ea typeface="BIZ UDP明朝 Medium" panose="02020500000000000000" pitchFamily="18" charset="-128"/>
                <a:cs typeface="Times New Roman" panose="02020603050405020304" pitchFamily="18" charset="0"/>
              </a:rPr>
              <a:t>EU </a:t>
            </a:r>
            <a:r>
              <a:rPr lang="ja-JP" altLang="en-US" sz="2000" kern="100" dirty="0">
                <a:latin typeface="BIZ UDP明朝 Medium" panose="02020500000000000000" pitchFamily="18" charset="-128"/>
                <a:ea typeface="BIZ UDP明朝 Medium" panose="02020500000000000000" pitchFamily="18" charset="-128"/>
                <a:cs typeface="Times New Roman" panose="02020603050405020304" pitchFamily="18" charset="0"/>
              </a:rPr>
              <a:t>市場に輸出する際に適用</a:t>
            </a:r>
            <a:endParaRPr lang="ja-JP" altLang="en-US" sz="2000" dirty="0">
              <a:latin typeface="BIZ UDP明朝 Medium" panose="02020500000000000000" pitchFamily="18" charset="-128"/>
              <a:ea typeface="BIZ UDP明朝 Medium" panose="02020500000000000000" pitchFamily="18" charset="-128"/>
            </a:endParaRPr>
          </a:p>
        </p:txBody>
      </p:sp>
      <p:sp>
        <p:nvSpPr>
          <p:cNvPr id="8" name="テキスト ボックス 7">
            <a:extLst>
              <a:ext uri="{FF2B5EF4-FFF2-40B4-BE49-F238E27FC236}">
                <a16:creationId xmlns:a16="http://schemas.microsoft.com/office/drawing/2014/main" id="{7127B13F-05B3-BCBB-EF59-CCB528671D87}"/>
              </a:ext>
            </a:extLst>
          </p:cNvPr>
          <p:cNvSpPr txBox="1"/>
          <p:nvPr/>
        </p:nvSpPr>
        <p:spPr>
          <a:xfrm>
            <a:off x="1005840" y="3801805"/>
            <a:ext cx="10464800" cy="2554545"/>
          </a:xfrm>
          <a:prstGeom prst="rect">
            <a:avLst/>
          </a:prstGeom>
          <a:noFill/>
        </p:spPr>
        <p:txBody>
          <a:bodyPr wrap="square">
            <a:spAutoFit/>
          </a:bodyPr>
          <a:lstStyle/>
          <a:p>
            <a:r>
              <a:rPr lang="ja-JP" altLang="en-US" sz="2000" dirty="0">
                <a:latin typeface="BIZ UDP明朝 Medium" panose="02020500000000000000" pitchFamily="18" charset="-128"/>
                <a:ea typeface="BIZ UDP明朝 Medium" panose="02020500000000000000" pitchFamily="18" charset="-128"/>
              </a:rPr>
              <a:t>具体的には、</a:t>
            </a:r>
            <a:r>
              <a:rPr lang="en-US" altLang="ja-JP" sz="2000" dirty="0">
                <a:latin typeface="BIZ UDP明朝 Medium" panose="02020500000000000000" pitchFamily="18" charset="-128"/>
                <a:ea typeface="BIZ UDP明朝 Medium" panose="02020500000000000000" pitchFamily="18" charset="-128"/>
              </a:rPr>
              <a:t>SGEC-COC</a:t>
            </a:r>
            <a:r>
              <a:rPr lang="ja-JP" altLang="en-US" sz="2000" dirty="0">
                <a:latin typeface="BIZ UDP明朝 Medium" panose="02020500000000000000" pitchFamily="18" charset="-128"/>
                <a:ea typeface="BIZ UDP明朝 Medium" panose="02020500000000000000" pitchFamily="18" charset="-128"/>
              </a:rPr>
              <a:t>認証組織が、</a:t>
            </a:r>
            <a:r>
              <a:rPr lang="en-US" altLang="ja-JP" sz="2000" dirty="0">
                <a:latin typeface="BIZ UDP明朝 Medium" panose="02020500000000000000" pitchFamily="18" charset="-128"/>
                <a:ea typeface="BIZ UDP明朝 Medium" panose="02020500000000000000" pitchFamily="18" charset="-128"/>
              </a:rPr>
              <a:t>SGEC </a:t>
            </a:r>
            <a:r>
              <a:rPr lang="ja-JP" altLang="en-US" sz="2000" dirty="0">
                <a:latin typeface="BIZ UDP明朝 Medium" panose="02020500000000000000" pitchFamily="18" charset="-128"/>
                <a:ea typeface="BIZ UDP明朝 Medium" panose="02020500000000000000" pitchFamily="18" charset="-128"/>
              </a:rPr>
              <a:t>スキームを活用して</a:t>
            </a:r>
            <a:r>
              <a:rPr lang="en-US" altLang="ja-JP" sz="2000" dirty="0">
                <a:latin typeface="BIZ UDP明朝 Medium" panose="02020500000000000000" pitchFamily="18" charset="-128"/>
                <a:ea typeface="BIZ UDP明朝 Medium" panose="02020500000000000000" pitchFamily="18" charset="-128"/>
              </a:rPr>
              <a:t>SGEC</a:t>
            </a:r>
            <a:r>
              <a:rPr lang="ja-JP" altLang="en-US" sz="2000" dirty="0">
                <a:latin typeface="BIZ UDP明朝 Medium" panose="02020500000000000000" pitchFamily="18" charset="-128"/>
                <a:ea typeface="BIZ UDP明朝 Medium" panose="02020500000000000000" pitchFamily="18" charset="-128"/>
              </a:rPr>
              <a:t>認証原材料</a:t>
            </a:r>
            <a:r>
              <a:rPr lang="en-US" altLang="ja-JP" sz="2000" dirty="0">
                <a:latin typeface="BIZ UDP明朝 Medium" panose="02020500000000000000" pitchFamily="18" charset="-128"/>
                <a:ea typeface="BIZ UDP明朝 Medium" panose="02020500000000000000" pitchFamily="18" charset="-128"/>
              </a:rPr>
              <a:t>/</a:t>
            </a:r>
            <a:r>
              <a:rPr lang="ja-JP" altLang="en-US" sz="2000" dirty="0">
                <a:latin typeface="BIZ UDP明朝 Medium" panose="02020500000000000000" pitchFamily="18" charset="-128"/>
                <a:ea typeface="BIZ UDP明朝 Medium" panose="02020500000000000000" pitchFamily="18" charset="-128"/>
              </a:rPr>
              <a:t>製品を</a:t>
            </a:r>
            <a:r>
              <a:rPr lang="en-US" altLang="ja-JP" sz="2000" dirty="0">
                <a:latin typeface="BIZ UDP明朝 Medium" panose="02020500000000000000" pitchFamily="18" charset="-128"/>
                <a:ea typeface="BIZ UDP明朝 Medium" panose="02020500000000000000" pitchFamily="18" charset="-128"/>
              </a:rPr>
              <a:t>PEFC</a:t>
            </a:r>
            <a:r>
              <a:rPr lang="ja-JP" altLang="en-US" sz="2000" dirty="0">
                <a:latin typeface="BIZ UDP明朝 Medium" panose="02020500000000000000" pitchFamily="18" charset="-128"/>
                <a:ea typeface="BIZ UDP明朝 Medium" panose="02020500000000000000" pitchFamily="18" charset="-128"/>
              </a:rPr>
              <a:t>主張に変換して</a:t>
            </a:r>
            <a:r>
              <a:rPr lang="en-US" altLang="ja-JP" sz="2000" dirty="0">
                <a:latin typeface="BIZ UDP明朝 Medium" panose="02020500000000000000" pitchFamily="18" charset="-128"/>
                <a:ea typeface="BIZ UDP明朝 Medium" panose="02020500000000000000" pitchFamily="18" charset="-128"/>
              </a:rPr>
              <a:t>EU</a:t>
            </a:r>
            <a:r>
              <a:rPr lang="ja-JP" altLang="en-US" sz="2000" dirty="0">
                <a:latin typeface="BIZ UDP明朝 Medium" panose="02020500000000000000" pitchFamily="18" charset="-128"/>
                <a:ea typeface="BIZ UDP明朝 Medium" panose="02020500000000000000" pitchFamily="18" charset="-128"/>
              </a:rPr>
              <a:t>市場に輸出する場合に、</a:t>
            </a:r>
            <a:r>
              <a:rPr lang="en-US" altLang="ja-JP" sz="2000" dirty="0">
                <a:latin typeface="BIZ UDP明朝 Medium" panose="02020500000000000000" pitchFamily="18" charset="-128"/>
                <a:ea typeface="BIZ UDP明朝 Medium" panose="02020500000000000000" pitchFamily="18" charset="-128"/>
              </a:rPr>
              <a:t>EUDR </a:t>
            </a:r>
            <a:r>
              <a:rPr lang="ja-JP" altLang="en-US" sz="2000" dirty="0">
                <a:latin typeface="BIZ UDP明朝 Medium" panose="02020500000000000000" pitchFamily="18" charset="-128"/>
                <a:ea typeface="BIZ UDP明朝 Medium" panose="02020500000000000000" pitchFamily="18" charset="-128"/>
              </a:rPr>
              <a:t>に準拠し</a:t>
            </a:r>
            <a:r>
              <a:rPr lang="ja-JP" altLang="en-US" sz="2000" b="1" dirty="0">
                <a:solidFill>
                  <a:schemeClr val="accent1"/>
                </a:solidFill>
                <a:latin typeface="BIZ UDP明朝 Medium" panose="02020500000000000000" pitchFamily="18" charset="-128"/>
                <a:ea typeface="BIZ UDP明朝 Medium" panose="02020500000000000000" pitchFamily="18" charset="-128"/>
              </a:rPr>
              <a:t>「</a:t>
            </a:r>
            <a:r>
              <a:rPr lang="en-US" altLang="ja-JP" sz="2000" b="1" dirty="0">
                <a:solidFill>
                  <a:schemeClr val="accent1"/>
                </a:solidFill>
                <a:latin typeface="BIZ UDP明朝 Medium" panose="02020500000000000000" pitchFamily="18" charset="-128"/>
                <a:ea typeface="BIZ UDP明朝 Medium" panose="02020500000000000000" pitchFamily="18" charset="-128"/>
              </a:rPr>
              <a:t>PEFC-EUDR</a:t>
            </a:r>
            <a:r>
              <a:rPr lang="ja-JP" altLang="en-US" sz="2000" b="1" dirty="0">
                <a:solidFill>
                  <a:schemeClr val="accent1"/>
                </a:solidFill>
                <a:latin typeface="BIZ UDP明朝 Medium" panose="02020500000000000000" pitchFamily="18" charset="-128"/>
                <a:ea typeface="BIZ UDP明朝 Medium" panose="02020500000000000000" pitchFamily="18" charset="-128"/>
              </a:rPr>
              <a:t>主張」</a:t>
            </a:r>
            <a:r>
              <a:rPr lang="ja-JP" altLang="en-US" sz="2000" dirty="0">
                <a:latin typeface="BIZ UDP明朝 Medium" panose="02020500000000000000" pitchFamily="18" charset="-128"/>
                <a:ea typeface="BIZ UDP明朝 Medium" panose="02020500000000000000" pitchFamily="18" charset="-128"/>
              </a:rPr>
              <a:t>を行うための</a:t>
            </a:r>
            <a:r>
              <a:rPr lang="en-US" altLang="ja-JP" sz="2000" dirty="0">
                <a:latin typeface="BIZ UDP明朝 Medium" panose="02020500000000000000" pitchFamily="18" charset="-128"/>
                <a:ea typeface="BIZ UDP明朝 Medium" panose="02020500000000000000" pitchFamily="18" charset="-128"/>
              </a:rPr>
              <a:t>DDS</a:t>
            </a:r>
            <a:r>
              <a:rPr lang="ja-JP" altLang="en-US" sz="2000" dirty="0">
                <a:latin typeface="BIZ UDP明朝 Medium" panose="02020500000000000000" pitchFamily="18" charset="-128"/>
                <a:ea typeface="BIZ UDP明朝 Medium" panose="02020500000000000000" pitchFamily="18" charset="-128"/>
              </a:rPr>
              <a:t>実施の手順を規定</a:t>
            </a:r>
            <a:endParaRPr lang="en-US" altLang="ja-JP" sz="2000" dirty="0">
              <a:latin typeface="BIZ UDP明朝 Medium" panose="02020500000000000000" pitchFamily="18" charset="-128"/>
              <a:ea typeface="BIZ UDP明朝 Medium" panose="02020500000000000000" pitchFamily="18" charset="-128"/>
            </a:endParaRPr>
          </a:p>
          <a:p>
            <a:endParaRPr lang="en-US" altLang="ja-JP" sz="2000" dirty="0">
              <a:latin typeface="BIZ UDP明朝 Medium" panose="02020500000000000000" pitchFamily="18" charset="-128"/>
              <a:ea typeface="BIZ UDP明朝 Medium" panose="02020500000000000000" pitchFamily="18" charset="-128"/>
            </a:endParaRPr>
          </a:p>
          <a:p>
            <a:r>
              <a:rPr lang="ja-JP" altLang="en-US" sz="2000" dirty="0">
                <a:latin typeface="BIZ UDP明朝 Medium" panose="02020500000000000000" pitchFamily="18" charset="-128"/>
                <a:ea typeface="BIZ UDP明朝 Medium" panose="02020500000000000000" pitchFamily="18" charset="-128"/>
              </a:rPr>
              <a:t>なお、この規格による認証を行うためは、以下が必要</a:t>
            </a:r>
            <a:endParaRPr lang="en-US" altLang="ja-JP" sz="2000" dirty="0">
              <a:latin typeface="BIZ UDP明朝 Medium" panose="02020500000000000000" pitchFamily="18" charset="-128"/>
              <a:ea typeface="BIZ UDP明朝 Medium" panose="02020500000000000000" pitchFamily="18" charset="-128"/>
            </a:endParaRPr>
          </a:p>
          <a:p>
            <a:r>
              <a:rPr lang="ja-JP" altLang="en-US" sz="2000" dirty="0">
                <a:latin typeface="BIZ UDP明朝 Medium" panose="02020500000000000000" pitchFamily="18" charset="-128"/>
                <a:ea typeface="BIZ UDP明朝 Medium" panose="02020500000000000000" pitchFamily="18" charset="-128"/>
              </a:rPr>
              <a:t>（１） </a:t>
            </a:r>
            <a:r>
              <a:rPr lang="ja-JP" altLang="en-US" sz="2000" b="1" dirty="0">
                <a:latin typeface="BIZ UDP明朝 Medium" panose="02020500000000000000" pitchFamily="18" charset="-128"/>
                <a:ea typeface="BIZ UDP明朝 Medium" panose="02020500000000000000" pitchFamily="18" charset="-128"/>
              </a:rPr>
              <a:t>認証機関の認定範囲</a:t>
            </a:r>
            <a:r>
              <a:rPr lang="ja-JP" altLang="en-US" sz="2000" dirty="0">
                <a:latin typeface="BIZ UDP明朝 Medium" panose="02020500000000000000" pitchFamily="18" charset="-128"/>
                <a:ea typeface="BIZ UDP明朝 Medium" panose="02020500000000000000" pitchFamily="18" charset="-128"/>
              </a:rPr>
              <a:t>に本規格の追加</a:t>
            </a:r>
            <a:endParaRPr lang="en-US" altLang="ja-JP" sz="2000" dirty="0">
              <a:latin typeface="BIZ UDP明朝 Medium" panose="02020500000000000000" pitchFamily="18" charset="-128"/>
              <a:ea typeface="BIZ UDP明朝 Medium" panose="02020500000000000000" pitchFamily="18" charset="-128"/>
            </a:endParaRPr>
          </a:p>
          <a:p>
            <a:r>
              <a:rPr lang="ja-JP" altLang="en-US" sz="2000" dirty="0">
                <a:latin typeface="BIZ UDP明朝 Medium" panose="02020500000000000000" pitchFamily="18" charset="-128"/>
                <a:ea typeface="BIZ UDP明朝 Medium" panose="02020500000000000000" pitchFamily="18" charset="-128"/>
              </a:rPr>
              <a:t>（２） </a:t>
            </a:r>
            <a:r>
              <a:rPr lang="en-US" altLang="ja-JP" sz="2000" dirty="0">
                <a:latin typeface="BIZ UDP明朝 Medium" panose="02020500000000000000" pitchFamily="18" charset="-128"/>
                <a:ea typeface="BIZ UDP明朝 Medium" panose="02020500000000000000" pitchFamily="18" charset="-128"/>
              </a:rPr>
              <a:t>SGEC-COC</a:t>
            </a:r>
            <a:r>
              <a:rPr lang="ja-JP" altLang="en-US" sz="2000" dirty="0">
                <a:latin typeface="BIZ UDP明朝 Medium" panose="02020500000000000000" pitchFamily="18" charset="-128"/>
                <a:ea typeface="BIZ UDP明朝 Medium" panose="02020500000000000000" pitchFamily="18" charset="-128"/>
              </a:rPr>
              <a:t>認証を保有する</a:t>
            </a:r>
            <a:r>
              <a:rPr lang="ja-JP" altLang="en-US" sz="2000" b="1" dirty="0">
                <a:latin typeface="BIZ UDP明朝 Medium" panose="02020500000000000000" pitchFamily="18" charset="-128"/>
                <a:ea typeface="BIZ UDP明朝 Medium" panose="02020500000000000000" pitchFamily="18" charset="-128"/>
              </a:rPr>
              <a:t>組織の認証範囲</a:t>
            </a:r>
            <a:r>
              <a:rPr lang="ja-JP" altLang="en-US" sz="2000" dirty="0">
                <a:latin typeface="BIZ UDP明朝 Medium" panose="02020500000000000000" pitchFamily="18" charset="-128"/>
                <a:ea typeface="BIZ UDP明朝 Medium" panose="02020500000000000000" pitchFamily="18" charset="-128"/>
              </a:rPr>
              <a:t>に本規格の追加</a:t>
            </a:r>
            <a:endParaRPr lang="en-US" altLang="ja-JP" sz="2000" dirty="0">
              <a:latin typeface="BIZ UDP明朝 Medium" panose="02020500000000000000" pitchFamily="18" charset="-128"/>
              <a:ea typeface="BIZ UDP明朝 Medium" panose="02020500000000000000" pitchFamily="18" charset="-128"/>
            </a:endParaRPr>
          </a:p>
          <a:p>
            <a:endParaRPr lang="ja-JP" altLang="en-US" sz="2000" dirty="0">
              <a:latin typeface="BIZ UDP明朝 Medium" panose="02020500000000000000" pitchFamily="18" charset="-128"/>
              <a:ea typeface="BIZ UDP明朝 Medium" panose="02020500000000000000" pitchFamily="18" charset="-128"/>
            </a:endParaRPr>
          </a:p>
        </p:txBody>
      </p:sp>
    </p:spTree>
    <p:extLst>
      <p:ext uri="{BB962C8B-B14F-4D97-AF65-F5344CB8AC3E}">
        <p14:creationId xmlns:p14="http://schemas.microsoft.com/office/powerpoint/2010/main" val="33437145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92248731-930A-8B35-36F4-FE854EB3FC26}"/>
              </a:ext>
            </a:extLst>
          </p:cNvPr>
          <p:cNvSpPr>
            <a:spLocks noGrp="1"/>
          </p:cNvSpPr>
          <p:nvPr>
            <p:ph type="sldNum" sz="quarter" idx="12"/>
          </p:nvPr>
        </p:nvSpPr>
        <p:spPr/>
        <p:txBody>
          <a:bodyPr/>
          <a:lstStyle/>
          <a:p>
            <a:fld id="{1595C7DD-7966-459F-A3C4-611A894DCDCC}" type="slidenum">
              <a:rPr kumimoji="1" lang="ja-JP" altLang="en-US" smtClean="0"/>
              <a:t>22</a:t>
            </a:fld>
            <a:endParaRPr kumimoji="1" lang="ja-JP" altLang="en-US"/>
          </a:p>
        </p:txBody>
      </p:sp>
      <p:sp>
        <p:nvSpPr>
          <p:cNvPr id="3" name="テキスト ボックス 2">
            <a:extLst>
              <a:ext uri="{FF2B5EF4-FFF2-40B4-BE49-F238E27FC236}">
                <a16:creationId xmlns:a16="http://schemas.microsoft.com/office/drawing/2014/main" id="{F4586C0B-A1C2-1FE0-B11B-E8EDD11E6001}"/>
              </a:ext>
            </a:extLst>
          </p:cNvPr>
          <p:cNvSpPr txBox="1"/>
          <p:nvPr/>
        </p:nvSpPr>
        <p:spPr>
          <a:xfrm>
            <a:off x="1103005" y="448166"/>
            <a:ext cx="10371340" cy="4801314"/>
          </a:xfrm>
          <a:prstGeom prst="rect">
            <a:avLst/>
          </a:prstGeom>
          <a:noFill/>
        </p:spPr>
        <p:txBody>
          <a:bodyPr wrap="square">
            <a:spAutoFit/>
          </a:bodyPr>
          <a:lstStyle/>
          <a:p>
            <a:pPr lvl="0" algn="just"/>
            <a:r>
              <a:rPr lang="ja-JP" altLang="en-US"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２．主な内容</a:t>
            </a:r>
            <a:endParaRPr lang="en-US" altLang="ja-JP"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lvl="0" algn="just"/>
            <a:endParaRPr lang="en-US" altLang="ja-JP"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algn="just"/>
            <a:r>
              <a:rPr lang="ja-JP" altLang="en-US" kern="100" dirty="0">
                <a:latin typeface="BIZ UDP明朝 Medium" panose="02020500000000000000" pitchFamily="18" charset="-128"/>
                <a:ea typeface="BIZ UDP明朝 Medium" panose="02020500000000000000" pitchFamily="18" charset="-128"/>
                <a:cs typeface="Times New Roman" panose="02020603050405020304" pitchFamily="18" charset="0"/>
              </a:rPr>
              <a:t>（</a:t>
            </a:r>
            <a:r>
              <a:rPr lang="en-US" altLang="ja-JP" kern="100" dirty="0">
                <a:latin typeface="BIZ UDP明朝 Medium" panose="02020500000000000000" pitchFamily="18" charset="-128"/>
                <a:ea typeface="BIZ UDP明朝 Medium" panose="02020500000000000000" pitchFamily="18" charset="-128"/>
                <a:cs typeface="Times New Roman" panose="02020603050405020304" pitchFamily="18" charset="0"/>
              </a:rPr>
              <a:t>1</a:t>
            </a:r>
            <a:r>
              <a:rPr lang="ja-JP" altLang="en-US" kern="100" dirty="0">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通常のＰＥＦＣ主張に加え、それぞれの製品に</a:t>
            </a:r>
            <a:r>
              <a:rPr lang="ja-JP" altLang="ja-JP" sz="1800"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「ＰＥＦＣ ＥＵＤＲ主張</a:t>
            </a:r>
            <a:r>
              <a:rPr lang="ja-JP" altLang="ja-JP" sz="1800"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a:t>
            </a:r>
            <a:r>
              <a:rPr lang="ja-JP" altLang="ja-JP"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を付すことが可</a:t>
            </a:r>
            <a:r>
              <a:rPr lang="ja-JP" altLang="en-US"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a:t>
            </a:r>
            <a:r>
              <a:rPr lang="en-US" altLang="ja-JP"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EU</a:t>
            </a:r>
            <a:r>
              <a:rPr lang="ja-JP" altLang="en-US"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向け原材料・</a:t>
            </a:r>
            <a:endParaRPr lang="en-US" altLang="ja-JP"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algn="just"/>
            <a:r>
              <a:rPr lang="en-US" altLang="ja-JP" kern="100" dirty="0">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kern="100" dirty="0">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品なので、</a:t>
            </a:r>
            <a:r>
              <a:rPr lang="en-US" altLang="ja-JP"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PEFC</a:t>
            </a:r>
            <a:r>
              <a:rPr lang="ja-JP" altLang="en-US"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主張に転換）　　（</a:t>
            </a:r>
            <a:r>
              <a:rPr lang="ja-JP" altLang="en-US" kern="100" dirty="0">
                <a:latin typeface="BIZ UDP明朝 Medium" panose="02020500000000000000" pitchFamily="18" charset="-128"/>
                <a:ea typeface="BIZ UDP明朝 Medium" panose="02020500000000000000" pitchFamily="18" charset="-128"/>
                <a:cs typeface="Times New Roman" panose="02020603050405020304" pitchFamily="18" charset="0"/>
              </a:rPr>
              <a:t>規準</a:t>
            </a:r>
            <a:r>
              <a:rPr lang="ja-JP" altLang="en-US"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文書</a:t>
            </a:r>
            <a:r>
              <a:rPr lang="en-US" altLang="ja-JP"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4-1</a:t>
            </a:r>
            <a:r>
              <a:rPr lang="ja-JP" altLang="en-US"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の</a:t>
            </a:r>
            <a:r>
              <a:rPr lang="en-US" altLang="ja-JP"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3.26</a:t>
            </a:r>
            <a:r>
              <a:rPr lang="ja-JP" altLang="en-US"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a:t>
            </a:r>
            <a:endParaRPr lang="en-US" altLang="ja-JP"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algn="just"/>
            <a:endParaRPr lang="en-US" altLang="ja-JP" kern="100" dirty="0">
              <a:latin typeface="BIZ UDP明朝 Medium" panose="02020500000000000000" pitchFamily="18" charset="-128"/>
              <a:ea typeface="BIZ UDP明朝 Medium" panose="02020500000000000000" pitchFamily="18" charset="-128"/>
              <a:cs typeface="Times New Roman" panose="02020603050405020304" pitchFamily="18" charset="0"/>
            </a:endParaRPr>
          </a:p>
          <a:p>
            <a:pPr algn="just"/>
            <a:r>
              <a:rPr lang="ja-JP" altLang="en-US"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a:t>
            </a:r>
            <a:r>
              <a:rPr lang="en-US" altLang="ja-JP"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2</a:t>
            </a:r>
            <a:r>
              <a:rPr lang="ja-JP" altLang="en-US"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en-US" altLang="ja-JP"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SGEC EUDR DDS </a:t>
            </a:r>
            <a:r>
              <a:rPr lang="ja-JP" altLang="en-US"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を少なくとも毎年実施   （</a:t>
            </a:r>
            <a:r>
              <a:rPr lang="ja-JP" altLang="en-US" kern="100" dirty="0">
                <a:latin typeface="BIZ UDP明朝 Medium" panose="02020500000000000000" pitchFamily="18" charset="-128"/>
                <a:ea typeface="BIZ UDP明朝 Medium" panose="02020500000000000000" pitchFamily="18" charset="-128"/>
                <a:cs typeface="Times New Roman" panose="02020603050405020304" pitchFamily="18" charset="0"/>
              </a:rPr>
              <a:t>規準</a:t>
            </a:r>
            <a:r>
              <a:rPr lang="ja-JP" altLang="en-US"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文書</a:t>
            </a:r>
            <a:r>
              <a:rPr lang="en-US" altLang="ja-JP"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4-1</a:t>
            </a:r>
            <a:r>
              <a:rPr lang="ja-JP" altLang="en-US"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の  ４）</a:t>
            </a:r>
          </a:p>
          <a:p>
            <a:pPr algn="just"/>
            <a:r>
              <a:rPr lang="ja-JP" altLang="en-US" kern="100" dirty="0">
                <a:latin typeface="BIZ UDP明朝 Medium" panose="02020500000000000000" pitchFamily="18" charset="-128"/>
                <a:ea typeface="BIZ UDP明朝 Medium" panose="02020500000000000000" pitchFamily="18" charset="-128"/>
                <a:cs typeface="Times New Roman" panose="02020603050405020304" pitchFamily="18" charset="0"/>
              </a:rPr>
              <a:t>　</a:t>
            </a:r>
            <a:endParaRPr lang="en-US" altLang="ja-JP" kern="100" dirty="0">
              <a:latin typeface="BIZ UDP明朝 Medium" panose="02020500000000000000" pitchFamily="18" charset="-128"/>
              <a:ea typeface="BIZ UDP明朝 Medium" panose="02020500000000000000" pitchFamily="18" charset="-128"/>
              <a:cs typeface="Times New Roman" panose="02020603050405020304" pitchFamily="18" charset="0"/>
            </a:endParaRPr>
          </a:p>
          <a:p>
            <a:pPr algn="just"/>
            <a:r>
              <a:rPr lang="ja-JP" altLang="en-US" kern="100" dirty="0">
                <a:latin typeface="BIZ UDP明朝 Medium" panose="02020500000000000000" pitchFamily="18" charset="-128"/>
                <a:ea typeface="BIZ UDP明朝 Medium" panose="02020500000000000000" pitchFamily="18" charset="-128"/>
                <a:cs typeface="Times New Roman" panose="02020603050405020304" pitchFamily="18" charset="0"/>
              </a:rPr>
              <a:t>（３） </a:t>
            </a:r>
            <a:r>
              <a:rPr lang="en-US" altLang="ja-JP" kern="100" dirty="0">
                <a:latin typeface="BIZ UDP明朝 Medium" panose="02020500000000000000" pitchFamily="18" charset="-128"/>
                <a:ea typeface="BIZ UDP明朝 Medium" panose="02020500000000000000" pitchFamily="18" charset="-128"/>
                <a:cs typeface="Times New Roman" panose="02020603050405020304" pitchFamily="18" charset="0"/>
              </a:rPr>
              <a:t>SGEC-DDS</a:t>
            </a:r>
            <a:r>
              <a:rPr lang="ja-JP" altLang="en-US" kern="100" dirty="0">
                <a:latin typeface="BIZ UDP明朝 Medium" panose="02020500000000000000" pitchFamily="18" charset="-128"/>
                <a:ea typeface="BIZ UDP明朝 Medium" panose="02020500000000000000" pitchFamily="18" charset="-128"/>
                <a:cs typeface="Times New Roman" panose="02020603050405020304" pitchFamily="18" charset="0"/>
              </a:rPr>
              <a:t>の実施に際し、以下のカテゴリーに分類  （規準文書</a:t>
            </a:r>
            <a:r>
              <a:rPr lang="en-US" altLang="ja-JP" kern="100" dirty="0">
                <a:latin typeface="BIZ UDP明朝 Medium" panose="02020500000000000000" pitchFamily="18" charset="-128"/>
                <a:ea typeface="BIZ UDP明朝 Medium" panose="02020500000000000000" pitchFamily="18" charset="-128"/>
                <a:cs typeface="Times New Roman" panose="02020603050405020304" pitchFamily="18" charset="0"/>
              </a:rPr>
              <a:t>4-1</a:t>
            </a:r>
            <a:r>
              <a:rPr lang="ja-JP" altLang="en-US" kern="100" dirty="0">
                <a:latin typeface="BIZ UDP明朝 Medium" panose="02020500000000000000" pitchFamily="18" charset="-128"/>
                <a:ea typeface="BIZ UDP明朝 Medium" panose="02020500000000000000" pitchFamily="18" charset="-128"/>
                <a:cs typeface="Times New Roman" panose="02020603050405020304" pitchFamily="18" charset="0"/>
              </a:rPr>
              <a:t>の</a:t>
            </a:r>
            <a:r>
              <a:rPr lang="en-US" altLang="ja-JP" kern="100" dirty="0">
                <a:latin typeface="BIZ UDP明朝 Medium" panose="02020500000000000000" pitchFamily="18" charset="-128"/>
                <a:ea typeface="BIZ UDP明朝 Medium" panose="02020500000000000000" pitchFamily="18" charset="-128"/>
                <a:cs typeface="Times New Roman" panose="02020603050405020304" pitchFamily="18" charset="0"/>
              </a:rPr>
              <a:t>4.3.3</a:t>
            </a:r>
            <a:r>
              <a:rPr lang="ja-JP" altLang="en-US" kern="100" dirty="0">
                <a:latin typeface="BIZ UDP明朝 Medium" panose="02020500000000000000" pitchFamily="18" charset="-128"/>
                <a:ea typeface="BIZ UDP明朝 Medium" panose="02020500000000000000" pitchFamily="18" charset="-128"/>
                <a:cs typeface="Times New Roman" panose="02020603050405020304" pitchFamily="18" charset="0"/>
              </a:rPr>
              <a:t>）</a:t>
            </a:r>
            <a:endParaRPr lang="en-US" altLang="ja-JP" kern="100" dirty="0">
              <a:latin typeface="BIZ UDP明朝 Medium" panose="02020500000000000000" pitchFamily="18" charset="-128"/>
              <a:ea typeface="BIZ UDP明朝 Medium" panose="02020500000000000000" pitchFamily="18" charset="-128"/>
              <a:cs typeface="Times New Roman" panose="02020603050405020304" pitchFamily="18" charset="0"/>
            </a:endParaRPr>
          </a:p>
          <a:p>
            <a:pPr algn="just"/>
            <a:endParaRPr lang="ja-JP" altLang="ja-JP"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lvl="0" algn="just"/>
            <a:r>
              <a:rPr lang="ja-JP" altLang="en-US"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 </a:t>
            </a:r>
            <a:r>
              <a:rPr lang="ja-JP" altLang="ja-JP" sz="1800" b="1"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参照番号付き</a:t>
            </a:r>
            <a:r>
              <a:rPr lang="en-US" altLang="ja-JP" sz="1800" b="1"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PEFC EUDR</a:t>
            </a:r>
            <a:r>
              <a:rPr lang="ja-JP" altLang="ja-JP" sz="1800" b="1"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関連製品</a:t>
            </a:r>
            <a:r>
              <a:rPr lang="ja-JP" altLang="ja-JP" sz="1800" b="1"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800"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p>
          <a:p>
            <a:pPr marL="723900" algn="just"/>
            <a:r>
              <a:rPr lang="en-US" altLang="ja-JP"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EU </a:t>
            </a:r>
            <a:r>
              <a:rPr lang="ja-JP" altLang="ja-JP"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リファレンス　ナンバー及び</a:t>
            </a:r>
            <a:r>
              <a:rPr lang="ja-JP" altLang="ja-JP" sz="1800" u="sng" dirty="0">
                <a:effectLst/>
                <a:latin typeface="BIZ UDP明朝 Medium" panose="02020500000000000000" pitchFamily="18" charset="-128"/>
                <a:ea typeface="BIZ UDP明朝 Medium" panose="02020500000000000000" pitchFamily="18" charset="-128"/>
                <a:cs typeface="Times New Roman" panose="02020603050405020304" pitchFamily="18" charset="0"/>
              </a:rPr>
              <a:t>要請</a:t>
            </a:r>
            <a:r>
              <a:rPr lang="ja-JP" altLang="en-US" sz="1800" u="sng" dirty="0">
                <a:effectLst/>
                <a:latin typeface="BIZ UDP明朝 Medium" panose="02020500000000000000" pitchFamily="18" charset="-128"/>
                <a:ea typeface="BIZ UDP明朝 Medium" panose="02020500000000000000" pitchFamily="18" charset="-128"/>
                <a:cs typeface="Times New Roman" panose="02020603050405020304" pitchFamily="18" charset="0"/>
              </a:rPr>
              <a:t>があれば、</a:t>
            </a:r>
            <a:r>
              <a:rPr lang="en-US" altLang="ja-JP" sz="1800" dirty="0">
                <a:effectLst/>
                <a:latin typeface="BIZ UDP明朝 Medium" panose="02020500000000000000" pitchFamily="18" charset="-128"/>
                <a:ea typeface="BIZ UDP明朝 Medium" panose="02020500000000000000" pitchFamily="18" charset="-128"/>
                <a:cs typeface="Times New Roman" panose="02020603050405020304" pitchFamily="18" charset="0"/>
              </a:rPr>
              <a:t>EUDR</a:t>
            </a:r>
            <a:r>
              <a:rPr lang="ja-JP" altLang="en-US" sz="18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で求められている樹種、生産国、生産地の地理的位置などの</a:t>
            </a:r>
            <a:r>
              <a:rPr lang="ja-JP" altLang="ja-JP" sz="1800" b="1"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情報</a:t>
            </a:r>
            <a:r>
              <a:rPr lang="ja-JP" altLang="ja-JP" sz="18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を入手、記録</a:t>
            </a:r>
            <a:endParaRPr lang="en-US" altLang="ja-JP" sz="18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723900" algn="just"/>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r>
              <a:rPr lang="ja-JP" altLang="en-US" sz="18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  ・ </a:t>
            </a:r>
            <a:r>
              <a:rPr lang="ja-JP" altLang="ja-JP" sz="1800" b="1"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参照番号なし</a:t>
            </a:r>
            <a:r>
              <a:rPr lang="en-US" altLang="ja-JP" sz="1800" b="1"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PEFC EUDR</a:t>
            </a:r>
            <a:r>
              <a:rPr lang="ja-JP" altLang="ja-JP" sz="1800" b="1"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関連製品</a:t>
            </a:r>
            <a:endParaRPr lang="en-US" altLang="ja-JP" sz="1800" b="1"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r>
              <a:rPr lang="ja-JP" altLang="en-US" b="1" dirty="0">
                <a:solidFill>
                  <a:srgbClr val="0070C0"/>
                </a:solidFill>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800" dirty="0">
                <a:effectLst/>
                <a:latin typeface="BIZ UDP明朝 Medium" panose="02020500000000000000" pitchFamily="18" charset="-128"/>
                <a:ea typeface="BIZ UDP明朝 Medium" panose="02020500000000000000" pitchFamily="18" charset="-128"/>
                <a:cs typeface="Times New Roman" panose="02020603050405020304" pitchFamily="18" charset="0"/>
              </a:rPr>
              <a:t>供給者からの</a:t>
            </a:r>
            <a:r>
              <a:rPr lang="ja-JP" altLang="en-US" sz="1800" dirty="0">
                <a:effectLst/>
                <a:latin typeface="BIZ UDP明朝 Medium" panose="02020500000000000000" pitchFamily="18" charset="-128"/>
                <a:ea typeface="BIZ UDP明朝 Medium" panose="02020500000000000000" pitchFamily="18" charset="-128"/>
                <a:cs typeface="Times New Roman" panose="02020603050405020304" pitchFamily="18" charset="0"/>
              </a:rPr>
              <a:t>上記の</a:t>
            </a:r>
            <a:r>
              <a:rPr lang="ja-JP" altLang="ja-JP" sz="1800" b="1"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情報</a:t>
            </a:r>
            <a:r>
              <a:rPr lang="ja-JP" altLang="ja-JP" sz="18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の入手、記録</a:t>
            </a:r>
            <a:endParaRPr lang="en-US" altLang="ja-JP" sz="18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r>
              <a:rPr lang="ja-JP" altLang="en-US" b="1" kern="100" dirty="0">
                <a:latin typeface="BIZ UDP明朝 Medium" panose="02020500000000000000" pitchFamily="18" charset="-128"/>
                <a:ea typeface="BIZ UDP明朝 Medium" panose="02020500000000000000" pitchFamily="18" charset="-128"/>
                <a:cs typeface="Times New Roman" panose="02020603050405020304" pitchFamily="18" charset="0"/>
              </a:rPr>
              <a:t>　　</a:t>
            </a:r>
            <a:endParaRPr lang="ja-JP" altLang="ja-JP" sz="1800"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endParaRPr lang="en-US" altLang="ja-JP" sz="1800" dirty="0">
              <a:effectLst/>
              <a:ea typeface="BIZ UDP明朝 Medium" panose="02020500000000000000" pitchFamily="18" charset="-128"/>
              <a:cs typeface="Times New Roman" panose="02020603050405020304" pitchFamily="18" charset="0"/>
            </a:endParaRPr>
          </a:p>
        </p:txBody>
      </p:sp>
      <p:sp>
        <p:nvSpPr>
          <p:cNvPr id="7" name="テキスト ボックス 6">
            <a:extLst>
              <a:ext uri="{FF2B5EF4-FFF2-40B4-BE49-F238E27FC236}">
                <a16:creationId xmlns:a16="http://schemas.microsoft.com/office/drawing/2014/main" id="{D2F3AA0B-276D-6AEA-27E7-59D466F27417}"/>
              </a:ext>
            </a:extLst>
          </p:cNvPr>
          <p:cNvSpPr txBox="1"/>
          <p:nvPr/>
        </p:nvSpPr>
        <p:spPr>
          <a:xfrm>
            <a:off x="1167754" y="5064251"/>
            <a:ext cx="9921241" cy="1200329"/>
          </a:xfrm>
          <a:prstGeom prst="rect">
            <a:avLst/>
          </a:prstGeom>
          <a:noFill/>
        </p:spPr>
        <p:txBody>
          <a:bodyPr wrap="square">
            <a:spAutoFit/>
          </a:bodyPr>
          <a:lstStyle/>
          <a:p>
            <a:pPr algn="just"/>
            <a:r>
              <a:rPr lang="ja-JP" altLang="en-US" b="1" kern="100" dirty="0">
                <a:latin typeface="BIZ UDP明朝 Medium" panose="02020500000000000000" pitchFamily="18" charset="-128"/>
                <a:ea typeface="BIZ UDP明朝 Medium" panose="02020500000000000000" pitchFamily="18" charset="-128"/>
                <a:cs typeface="Times New Roman" panose="02020603050405020304" pitchFamily="18" charset="0"/>
              </a:rPr>
              <a:t>  ・ </a:t>
            </a:r>
            <a:r>
              <a:rPr lang="ja-JP" altLang="en-US" b="1" kern="100" dirty="0">
                <a:solidFill>
                  <a:srgbClr val="0070C0"/>
                </a:solidFill>
                <a:latin typeface="BIZ UDP明朝 Medium" panose="02020500000000000000" pitchFamily="18" charset="-128"/>
                <a:ea typeface="BIZ UDP明朝 Medium" panose="02020500000000000000" pitchFamily="18" charset="-128"/>
                <a:cs typeface="Times New Roman" panose="02020603050405020304" pitchFamily="18" charset="0"/>
              </a:rPr>
              <a:t>非</a:t>
            </a:r>
            <a:r>
              <a:rPr lang="en-US" altLang="ja-JP" sz="1800"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PEFC EUDR</a:t>
            </a:r>
            <a:r>
              <a:rPr lang="ja-JP" altLang="en-US" sz="1800"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関連</a:t>
            </a:r>
            <a:r>
              <a:rPr lang="ja-JP" altLang="ja-JP" sz="1800"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製品</a:t>
            </a:r>
            <a:endParaRPr lang="en-US" altLang="ja-JP" sz="1800"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algn="just"/>
            <a:r>
              <a:rPr lang="ja-JP" altLang="en-US" sz="1800"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上記すべての</a:t>
            </a:r>
            <a:r>
              <a:rPr lang="ja-JP" altLang="en-US" sz="1800"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情報</a:t>
            </a:r>
            <a:r>
              <a:rPr lang="ja-JP" altLang="en-US"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の入手、記録</a:t>
            </a:r>
            <a:endParaRPr lang="ja-JP" altLang="ja-JP"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733425" indent="-733425" algn="just"/>
            <a:r>
              <a:rPr lang="ja-JP" altLang="ja-JP"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en-US" altLang="ja-JP"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規定されている情報の</a:t>
            </a:r>
            <a:r>
              <a:rPr lang="ja-JP" altLang="ja-JP"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収集、当該情報が入手できない場合、当該</a:t>
            </a:r>
            <a:r>
              <a:rPr lang="ja-JP" altLang="en-US"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関連</a:t>
            </a:r>
            <a:r>
              <a:rPr lang="ja-JP" altLang="ja-JP"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製品は重大</a:t>
            </a:r>
            <a:endParaRPr lang="en-US" altLang="ja-JP"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733425" indent="-733425" algn="just"/>
            <a:r>
              <a:rPr lang="ja-JP" altLang="en-US" kern="100" dirty="0">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リスクとなり、リスクが解消されるまで</a:t>
            </a:r>
            <a:r>
              <a:rPr lang="en-US" altLang="ja-JP"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EU</a:t>
            </a:r>
            <a:r>
              <a:rPr lang="ja-JP" altLang="ja-JP"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市場に当該</a:t>
            </a:r>
            <a:r>
              <a:rPr lang="en-US" altLang="ja-JP" kern="100" dirty="0">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8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製品を出荷できない</a:t>
            </a:r>
            <a:r>
              <a:rPr lang="ja-JP" altLang="ja-JP" sz="1800" kern="100" dirty="0">
                <a:effectLst/>
                <a:latin typeface="游明朝" panose="02020400000000000000" pitchFamily="18" charset="-128"/>
                <a:ea typeface="BIZ UDP明朝 Medium" panose="02020500000000000000" pitchFamily="18" charset="-128"/>
                <a:cs typeface="Times New Roman" panose="02020603050405020304" pitchFamily="18" charset="0"/>
              </a:rPr>
              <a:t>。 </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26292582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5A584D20-360F-9645-CC76-D7EF49FEA14A}"/>
              </a:ext>
            </a:extLst>
          </p:cNvPr>
          <p:cNvSpPr txBox="1"/>
          <p:nvPr/>
        </p:nvSpPr>
        <p:spPr>
          <a:xfrm>
            <a:off x="1404730" y="551289"/>
            <a:ext cx="9382539" cy="5693866"/>
          </a:xfrm>
          <a:prstGeom prst="rect">
            <a:avLst/>
          </a:prstGeom>
          <a:noFill/>
        </p:spPr>
        <p:txBody>
          <a:bodyPr wrap="square">
            <a:spAutoFit/>
          </a:bodyPr>
          <a:lstStyle/>
          <a:p>
            <a:pPr marL="533400" algn="ctr"/>
            <a:r>
              <a:rPr lang="en-US" altLang="ja-JP" sz="2400"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SGEC-EUDR DDS</a:t>
            </a:r>
            <a:r>
              <a:rPr lang="ja-JP" altLang="en-US" sz="2400"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で</a:t>
            </a:r>
            <a:r>
              <a:rPr lang="ja-JP" altLang="en-US" sz="2400"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求められる情報</a:t>
            </a:r>
            <a:endParaRPr lang="en-US" altLang="ja-JP" sz="2400"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533400" algn="ctr"/>
            <a:r>
              <a:rPr lang="en-US" altLang="ja-JP" sz="2000" b="1" kern="100" dirty="0">
                <a:latin typeface="BIZ UDP明朝 Medium" panose="02020500000000000000" pitchFamily="18" charset="-128"/>
                <a:ea typeface="BIZ UDP明朝 Medium" panose="02020500000000000000" pitchFamily="18" charset="-128"/>
                <a:cs typeface="Times New Roman" panose="02020603050405020304" pitchFamily="18" charset="0"/>
              </a:rPr>
              <a:t>(</a:t>
            </a:r>
            <a:r>
              <a:rPr lang="ja-JP" altLang="en-US" sz="2000" b="1" kern="100" dirty="0">
                <a:latin typeface="BIZ UDP明朝 Medium" panose="02020500000000000000" pitchFamily="18" charset="-128"/>
                <a:ea typeface="BIZ UDP明朝 Medium" panose="02020500000000000000" pitchFamily="18" charset="-128"/>
                <a:cs typeface="Times New Roman" panose="02020603050405020304" pitchFamily="18" charset="0"/>
              </a:rPr>
              <a:t>規準文書</a:t>
            </a:r>
            <a:r>
              <a:rPr lang="en-US" altLang="ja-JP" sz="2000" b="1" kern="100" dirty="0">
                <a:latin typeface="BIZ UDP明朝 Medium" panose="02020500000000000000" pitchFamily="18" charset="-128"/>
                <a:ea typeface="BIZ UDP明朝 Medium" panose="02020500000000000000" pitchFamily="18" charset="-128"/>
                <a:cs typeface="Times New Roman" panose="02020603050405020304" pitchFamily="18" charset="0"/>
              </a:rPr>
              <a:t>4-1 5.1.2)</a:t>
            </a:r>
          </a:p>
          <a:p>
            <a:pPr marL="533400" algn="ctr"/>
            <a:endParaRPr lang="en-US" altLang="ja-JP" sz="2000"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533400" algn="just"/>
            <a:r>
              <a:rPr lang="ja-JP" altLang="en-US"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en-US"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(a)</a:t>
            </a:r>
            <a:r>
              <a:rPr lang="ja-JP"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関連製品の</a:t>
            </a:r>
            <a:r>
              <a:rPr lang="ja-JP" altLang="ja-JP" sz="2000"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樹種名</a:t>
            </a:r>
            <a:r>
              <a:rPr lang="ja-JP"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等</a:t>
            </a:r>
            <a:endParaRPr lang="en-US"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533400" algn="just"/>
            <a:endParaRPr lang="ja-JP"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533400" algn="just"/>
            <a:r>
              <a:rPr lang="ja-JP"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en-US"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(b)</a:t>
            </a:r>
            <a:r>
              <a:rPr lang="ja-JP"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関連製品が</a:t>
            </a:r>
            <a:r>
              <a:rPr lang="ja-JP" altLang="ja-JP" sz="2000"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生産された国</a:t>
            </a:r>
            <a:endParaRPr lang="en-US" altLang="ja-JP" sz="2000"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533400" algn="just"/>
            <a:endParaRPr lang="ja-JP"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533400" algn="just"/>
            <a:r>
              <a:rPr lang="ja-JP"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en-US"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(c)</a:t>
            </a:r>
            <a:r>
              <a:rPr lang="ja-JP"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関連製品</a:t>
            </a:r>
            <a:r>
              <a:rPr lang="ja-JP" altLang="ja-JP" sz="2000"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が生産された土地区画の</a:t>
            </a:r>
            <a:r>
              <a:rPr lang="ja-JP" altLang="ja-JP" sz="2000"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地理的位置情報</a:t>
            </a:r>
            <a:endParaRPr lang="en-US" altLang="ja-JP" sz="2000" b="1"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533400" algn="just"/>
            <a:endParaRPr lang="ja-JP"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533400" algn="just"/>
            <a:r>
              <a:rPr lang="ja-JP"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en-US"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(d)</a:t>
            </a:r>
            <a:r>
              <a:rPr lang="ja-JP" altLang="ja-JP" sz="2000"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生産の時期</a:t>
            </a:r>
            <a:endParaRPr lang="en-US" altLang="ja-JP" sz="2000" kern="100" dirty="0">
              <a:solidFill>
                <a:srgbClr val="0070C0"/>
              </a:solidFill>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533400" algn="just"/>
            <a:endParaRPr lang="ja-JP"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533400" algn="just"/>
            <a:r>
              <a:rPr lang="ja-JP"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en-US"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(e)</a:t>
            </a:r>
            <a:r>
              <a:rPr lang="ja-JP"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供給者の名前、住所、</a:t>
            </a:r>
            <a:r>
              <a:rPr lang="en-US"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email </a:t>
            </a:r>
            <a:r>
              <a:rPr lang="ja-JP"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アドレス、</a:t>
            </a:r>
            <a:endParaRPr lang="en-US"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533400" algn="just"/>
            <a:endParaRPr lang="ja-JP"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533400" algn="just"/>
            <a:r>
              <a:rPr lang="ja-JP"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en-US"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(f)</a:t>
            </a:r>
            <a:r>
              <a:rPr lang="ja-JP"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オペレーター、トレーダーの名前、住所、</a:t>
            </a:r>
            <a:r>
              <a:rPr lang="en-US"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email </a:t>
            </a:r>
            <a:r>
              <a:rPr lang="ja-JP"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アドレス</a:t>
            </a:r>
            <a:endParaRPr lang="en-US"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533400" algn="just"/>
            <a:endParaRPr lang="ja-JP"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533400" algn="just"/>
            <a:r>
              <a:rPr lang="ja-JP"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en-US"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(g)deforestation-free</a:t>
            </a:r>
            <a:r>
              <a:rPr lang="ja-JP"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に関する確認情報</a:t>
            </a:r>
            <a:endParaRPr lang="en-US"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533400" algn="just"/>
            <a:endParaRPr lang="ja-JP"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533400" algn="just"/>
            <a:r>
              <a:rPr lang="ja-JP"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en-US"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(h)</a:t>
            </a:r>
            <a:r>
              <a:rPr lang="ja-JP"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生産国の法令に対する合法性の確認情報</a:t>
            </a:r>
          </a:p>
        </p:txBody>
      </p:sp>
      <p:sp>
        <p:nvSpPr>
          <p:cNvPr id="2" name="スライド番号プレースホルダー 1">
            <a:extLst>
              <a:ext uri="{FF2B5EF4-FFF2-40B4-BE49-F238E27FC236}">
                <a16:creationId xmlns:a16="http://schemas.microsoft.com/office/drawing/2014/main" id="{8B246C7D-77B7-F8F6-9CE0-6D08E5007061}"/>
              </a:ext>
            </a:extLst>
          </p:cNvPr>
          <p:cNvSpPr>
            <a:spLocks noGrp="1"/>
          </p:cNvSpPr>
          <p:nvPr>
            <p:ph type="sldNum" sz="quarter" idx="12"/>
          </p:nvPr>
        </p:nvSpPr>
        <p:spPr>
          <a:xfrm>
            <a:off x="0" y="6492875"/>
            <a:ext cx="566531" cy="365125"/>
          </a:xfrm>
        </p:spPr>
        <p:txBody>
          <a:bodyPr/>
          <a:lstStyle/>
          <a:p>
            <a:fld id="{1595C7DD-7966-459F-A3C4-611A894DCDCC}" type="slidenum">
              <a:rPr kumimoji="1" lang="ja-JP" altLang="en-US" smtClean="0">
                <a:latin typeface="Arial" panose="020B0604020202020204" pitchFamily="34" charset="0"/>
                <a:cs typeface="Arial" panose="020B0604020202020204" pitchFamily="34" charset="0"/>
              </a:rPr>
              <a:t>23</a:t>
            </a:fld>
            <a:endParaRPr kumimoji="1" lang="ja-JP"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90820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908F708-BD9D-AEE9-7357-A6781E4E5BE9}"/>
              </a:ext>
            </a:extLst>
          </p:cNvPr>
          <p:cNvSpPr>
            <a:spLocks noGrp="1"/>
          </p:cNvSpPr>
          <p:nvPr>
            <p:ph type="sldNum" sz="quarter" idx="12"/>
          </p:nvPr>
        </p:nvSpPr>
        <p:spPr/>
        <p:txBody>
          <a:bodyPr/>
          <a:lstStyle/>
          <a:p>
            <a:fld id="{1595C7DD-7966-459F-A3C4-611A894DCDCC}" type="slidenum">
              <a:rPr kumimoji="1" lang="ja-JP" altLang="en-US" smtClean="0"/>
              <a:t>24</a:t>
            </a:fld>
            <a:endParaRPr kumimoji="1" lang="ja-JP" altLang="en-US"/>
          </a:p>
        </p:txBody>
      </p:sp>
      <p:pic>
        <p:nvPicPr>
          <p:cNvPr id="5" name="図 4">
            <a:extLst>
              <a:ext uri="{FF2B5EF4-FFF2-40B4-BE49-F238E27FC236}">
                <a16:creationId xmlns:a16="http://schemas.microsoft.com/office/drawing/2014/main" id="{5F3AC184-7FEC-BB87-C139-F61646DC0E6D}"/>
              </a:ext>
            </a:extLst>
          </p:cNvPr>
          <p:cNvPicPr>
            <a:picLocks noChangeAspect="1"/>
          </p:cNvPicPr>
          <p:nvPr/>
        </p:nvPicPr>
        <p:blipFill>
          <a:blip r:embed="rId2"/>
          <a:stretch>
            <a:fillRect/>
          </a:stretch>
        </p:blipFill>
        <p:spPr>
          <a:xfrm>
            <a:off x="1328738" y="1557338"/>
            <a:ext cx="9701211" cy="4000500"/>
          </a:xfrm>
          <a:prstGeom prst="rect">
            <a:avLst/>
          </a:prstGeom>
        </p:spPr>
      </p:pic>
      <p:sp>
        <p:nvSpPr>
          <p:cNvPr id="7" name="テキスト ボックス 6">
            <a:extLst>
              <a:ext uri="{FF2B5EF4-FFF2-40B4-BE49-F238E27FC236}">
                <a16:creationId xmlns:a16="http://schemas.microsoft.com/office/drawing/2014/main" id="{250F7CAF-B6DC-6620-A59B-01A914D83E5C}"/>
              </a:ext>
            </a:extLst>
          </p:cNvPr>
          <p:cNvSpPr txBox="1"/>
          <p:nvPr/>
        </p:nvSpPr>
        <p:spPr>
          <a:xfrm>
            <a:off x="1328738" y="930830"/>
            <a:ext cx="9130847" cy="369332"/>
          </a:xfrm>
          <a:prstGeom prst="rect">
            <a:avLst/>
          </a:prstGeom>
          <a:noFill/>
        </p:spPr>
        <p:txBody>
          <a:bodyPr wrap="square">
            <a:spAutoFit/>
          </a:bodyPr>
          <a:lstStyle/>
          <a:p>
            <a:pPr marL="448310" indent="-448310" algn="just"/>
            <a:r>
              <a:rPr lang="en-US" altLang="ja-JP" sz="1800" b="1" kern="100" dirty="0">
                <a:effectLst/>
                <a:latin typeface="游明朝" panose="02020400000000000000" pitchFamily="18" charset="-128"/>
                <a:ea typeface="游明朝" panose="02020400000000000000" pitchFamily="18" charset="-128"/>
                <a:cs typeface="Times New Roman" panose="02020603050405020304" pitchFamily="18" charset="0"/>
              </a:rPr>
              <a:t>PEFC-EUDR </a:t>
            </a:r>
            <a:r>
              <a:rPr lang="ja-JP" altLang="ja-JP" sz="1800" b="1" kern="100" dirty="0">
                <a:effectLst/>
                <a:latin typeface="游明朝" panose="02020400000000000000" pitchFamily="18" charset="-128"/>
                <a:ea typeface="游明朝" panose="02020400000000000000" pitchFamily="18" charset="-128"/>
                <a:cs typeface="Times New Roman" panose="02020603050405020304" pitchFamily="18" charset="0"/>
              </a:rPr>
              <a:t>原材料カテゴリーに従って関連製品を分類するために必要な情報</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8" name="フローチャート: 結合子 7">
            <a:extLst>
              <a:ext uri="{FF2B5EF4-FFF2-40B4-BE49-F238E27FC236}">
                <a16:creationId xmlns:a16="http://schemas.microsoft.com/office/drawing/2014/main" id="{FE3EA7E2-B8E2-7C2A-3DE7-FAD172643AF9}"/>
              </a:ext>
            </a:extLst>
          </p:cNvPr>
          <p:cNvSpPr/>
          <p:nvPr/>
        </p:nvSpPr>
        <p:spPr>
          <a:xfrm>
            <a:off x="6669742" y="3012141"/>
            <a:ext cx="457200" cy="457200"/>
          </a:xfrm>
          <a:prstGeom prst="flowChartConnecto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フローチャート: 結合子 8">
            <a:extLst>
              <a:ext uri="{FF2B5EF4-FFF2-40B4-BE49-F238E27FC236}">
                <a16:creationId xmlns:a16="http://schemas.microsoft.com/office/drawing/2014/main" id="{0FA92D6D-760C-B645-DED1-A8BA96C4F95B}"/>
              </a:ext>
            </a:extLst>
          </p:cNvPr>
          <p:cNvSpPr/>
          <p:nvPr/>
        </p:nvSpPr>
        <p:spPr>
          <a:xfrm>
            <a:off x="9038217" y="3012141"/>
            <a:ext cx="457200" cy="457200"/>
          </a:xfrm>
          <a:prstGeom prst="flowChartConnecto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フローチャート: 結合子 9">
            <a:extLst>
              <a:ext uri="{FF2B5EF4-FFF2-40B4-BE49-F238E27FC236}">
                <a16:creationId xmlns:a16="http://schemas.microsoft.com/office/drawing/2014/main" id="{1296366F-306C-C96F-B4D6-EF87E3BCE86C}"/>
              </a:ext>
            </a:extLst>
          </p:cNvPr>
          <p:cNvSpPr/>
          <p:nvPr/>
        </p:nvSpPr>
        <p:spPr>
          <a:xfrm>
            <a:off x="4186519" y="3909508"/>
            <a:ext cx="457200" cy="457200"/>
          </a:xfrm>
          <a:prstGeom prst="flowChartConnecto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フローチャート: 結合子 10">
            <a:extLst>
              <a:ext uri="{FF2B5EF4-FFF2-40B4-BE49-F238E27FC236}">
                <a16:creationId xmlns:a16="http://schemas.microsoft.com/office/drawing/2014/main" id="{BBB40171-C38B-4DFA-CA28-FAFF25BF8CD5}"/>
              </a:ext>
            </a:extLst>
          </p:cNvPr>
          <p:cNvSpPr/>
          <p:nvPr/>
        </p:nvSpPr>
        <p:spPr>
          <a:xfrm>
            <a:off x="4186519" y="4733673"/>
            <a:ext cx="457200" cy="457200"/>
          </a:xfrm>
          <a:prstGeom prst="flowChartConnecto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810970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4B0C3BA0-7218-636A-7879-0DA6BFE9D0B2}"/>
              </a:ext>
            </a:extLst>
          </p:cNvPr>
          <p:cNvPicPr>
            <a:picLocks noChangeAspect="1"/>
          </p:cNvPicPr>
          <p:nvPr/>
        </p:nvPicPr>
        <p:blipFill>
          <a:blip r:embed="rId2"/>
          <a:srcRect l="3111" r="1" b="1"/>
          <a:stretch/>
        </p:blipFill>
        <p:spPr>
          <a:xfrm>
            <a:off x="20" y="-359494"/>
            <a:ext cx="12191980" cy="6857990"/>
          </a:xfrm>
          <a:prstGeom prst="rect">
            <a:avLst/>
          </a:prstGeom>
        </p:spPr>
      </p:pic>
      <p:sp>
        <p:nvSpPr>
          <p:cNvPr id="7" name="正方形/長方形 6">
            <a:extLst>
              <a:ext uri="{FF2B5EF4-FFF2-40B4-BE49-F238E27FC236}">
                <a16:creationId xmlns:a16="http://schemas.microsoft.com/office/drawing/2014/main" id="{60C8AA43-C968-9605-6D48-A663BC2DE000}"/>
              </a:ext>
            </a:extLst>
          </p:cNvPr>
          <p:cNvSpPr/>
          <p:nvPr/>
        </p:nvSpPr>
        <p:spPr>
          <a:xfrm>
            <a:off x="517611" y="256155"/>
            <a:ext cx="9223515" cy="680107"/>
          </a:xfrm>
          <a:prstGeom prst="rect">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b="1" dirty="0">
                <a:solidFill>
                  <a:schemeClr val="accent6">
                    <a:lumMod val="75000"/>
                  </a:schemeClr>
                </a:solidFill>
                <a:latin typeface="BIZ UDP明朝 Medium" panose="02020500000000000000" pitchFamily="18" charset="-128"/>
                <a:ea typeface="BIZ UDP明朝 Medium" panose="02020500000000000000" pitchFamily="18" charset="-128"/>
              </a:rPr>
              <a:t>　　　　　　　　　　　　</a:t>
            </a:r>
            <a:r>
              <a:rPr kumimoji="1" lang="ja-JP" altLang="en-US" sz="2800" b="1" dirty="0">
                <a:solidFill>
                  <a:schemeClr val="tx1"/>
                </a:solidFill>
                <a:latin typeface="BIZ UDP明朝 Medium" panose="02020500000000000000" pitchFamily="18" charset="-128"/>
                <a:ea typeface="BIZ UDP明朝 Medium" panose="02020500000000000000" pitchFamily="18" charset="-128"/>
              </a:rPr>
              <a:t>原材料：</a:t>
            </a:r>
            <a:r>
              <a:rPr kumimoji="1" lang="en-US" altLang="ja-JP" sz="2800" b="1" dirty="0">
                <a:solidFill>
                  <a:schemeClr val="tx1"/>
                </a:solidFill>
                <a:latin typeface="BIZ UDP明朝 Medium" panose="02020500000000000000" pitchFamily="18" charset="-128"/>
                <a:ea typeface="BIZ UDP明朝 Medium" panose="02020500000000000000" pitchFamily="18" charset="-128"/>
              </a:rPr>
              <a:t>SGEC</a:t>
            </a:r>
            <a:r>
              <a:rPr kumimoji="1" lang="ja-JP" altLang="en-US" sz="2800" b="1" dirty="0">
                <a:solidFill>
                  <a:schemeClr val="tx1"/>
                </a:solidFill>
                <a:latin typeface="BIZ UDP明朝 Medium" panose="02020500000000000000" pitchFamily="18" charset="-128"/>
                <a:ea typeface="BIZ UDP明朝 Medium" panose="02020500000000000000" pitchFamily="18" charset="-128"/>
              </a:rPr>
              <a:t>主張</a:t>
            </a:r>
            <a:endParaRPr kumimoji="1" lang="en-US" altLang="ja-JP" sz="2800" b="1" dirty="0">
              <a:solidFill>
                <a:schemeClr val="tx1"/>
              </a:solidFill>
              <a:latin typeface="BIZ UDP明朝 Medium" panose="02020500000000000000" pitchFamily="18" charset="-128"/>
              <a:ea typeface="BIZ UDP明朝 Medium" panose="02020500000000000000" pitchFamily="18" charset="-128"/>
            </a:endParaRPr>
          </a:p>
        </p:txBody>
      </p:sp>
      <p:sp>
        <p:nvSpPr>
          <p:cNvPr id="8" name="正方形/長方形 7">
            <a:extLst>
              <a:ext uri="{FF2B5EF4-FFF2-40B4-BE49-F238E27FC236}">
                <a16:creationId xmlns:a16="http://schemas.microsoft.com/office/drawing/2014/main" id="{4589FE4B-2998-0977-974F-7EAE19BF894E}"/>
              </a:ext>
            </a:extLst>
          </p:cNvPr>
          <p:cNvSpPr/>
          <p:nvPr/>
        </p:nvSpPr>
        <p:spPr>
          <a:xfrm>
            <a:off x="517611" y="1313431"/>
            <a:ext cx="2517915" cy="68010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800" b="1" dirty="0">
                <a:solidFill>
                  <a:schemeClr val="accent6">
                    <a:lumMod val="75000"/>
                  </a:schemeClr>
                </a:solidFill>
                <a:latin typeface="BIZ UDP明朝 Medium" panose="02020500000000000000" pitchFamily="18" charset="-128"/>
                <a:ea typeface="BIZ UDP明朝 Medium" panose="02020500000000000000" pitchFamily="18" charset="-128"/>
              </a:rPr>
              <a:t>　　</a:t>
            </a:r>
            <a:r>
              <a:rPr kumimoji="1" lang="en-US" altLang="ja-JP" sz="1800" b="1" dirty="0">
                <a:solidFill>
                  <a:schemeClr val="tx1"/>
                </a:solidFill>
                <a:latin typeface="BIZ UDP明朝 Medium" panose="02020500000000000000" pitchFamily="18" charset="-128"/>
                <a:ea typeface="BIZ UDP明朝 Medium" panose="02020500000000000000" pitchFamily="18" charset="-128"/>
              </a:rPr>
              <a:t>SGECFM</a:t>
            </a:r>
            <a:r>
              <a:rPr kumimoji="1" lang="ja-JP" altLang="en-US" sz="1800" b="1" dirty="0">
                <a:solidFill>
                  <a:schemeClr val="tx1"/>
                </a:solidFill>
                <a:latin typeface="BIZ UDP明朝 Medium" panose="02020500000000000000" pitchFamily="18" charset="-128"/>
                <a:ea typeface="BIZ UDP明朝 Medium" panose="02020500000000000000" pitchFamily="18" charset="-128"/>
              </a:rPr>
              <a:t>規格</a:t>
            </a:r>
            <a:endParaRPr kumimoji="1" lang="en-US" altLang="ja-JP" sz="1800" b="1" dirty="0">
              <a:solidFill>
                <a:schemeClr val="tx1"/>
              </a:solidFill>
              <a:latin typeface="BIZ UDP明朝 Medium" panose="02020500000000000000" pitchFamily="18" charset="-128"/>
              <a:ea typeface="BIZ UDP明朝 Medium" panose="02020500000000000000" pitchFamily="18" charset="-128"/>
            </a:endParaRPr>
          </a:p>
          <a:p>
            <a:r>
              <a:rPr kumimoji="1" lang="ja-JP" altLang="en-US" b="1" dirty="0">
                <a:solidFill>
                  <a:schemeClr val="tx1"/>
                </a:solidFill>
                <a:latin typeface="BIZ UDP明朝 Medium" panose="02020500000000000000" pitchFamily="18" charset="-128"/>
                <a:ea typeface="BIZ UDP明朝 Medium" panose="02020500000000000000" pitchFamily="18" charset="-128"/>
              </a:rPr>
              <a:t>　　　（</a:t>
            </a:r>
            <a:r>
              <a:rPr kumimoji="1" lang="en-US" altLang="ja-JP" b="1" dirty="0">
                <a:solidFill>
                  <a:schemeClr val="tx1"/>
                </a:solidFill>
                <a:latin typeface="BIZ UDP明朝 Medium" panose="02020500000000000000" pitchFamily="18" charset="-128"/>
                <a:ea typeface="BIZ UDP明朝 Medium" panose="02020500000000000000" pitchFamily="18" charset="-128"/>
              </a:rPr>
              <a:t>EUDR</a:t>
            </a:r>
            <a:r>
              <a:rPr kumimoji="1" lang="ja-JP" altLang="en-US" b="1" dirty="0">
                <a:solidFill>
                  <a:schemeClr val="tx1"/>
                </a:solidFill>
                <a:latin typeface="BIZ UDP明朝 Medium" panose="02020500000000000000" pitchFamily="18" charset="-128"/>
                <a:ea typeface="BIZ UDP明朝 Medium" panose="02020500000000000000" pitchFamily="18" charset="-128"/>
              </a:rPr>
              <a:t>適応）</a:t>
            </a:r>
            <a:endParaRPr kumimoji="1" lang="en-US" altLang="ja-JP" sz="1800" b="1" dirty="0">
              <a:solidFill>
                <a:schemeClr val="tx1"/>
              </a:solidFill>
              <a:latin typeface="BIZ UDP明朝 Medium" panose="02020500000000000000" pitchFamily="18" charset="-128"/>
              <a:ea typeface="BIZ UDP明朝 Medium" panose="02020500000000000000" pitchFamily="18" charset="-128"/>
            </a:endParaRPr>
          </a:p>
        </p:txBody>
      </p:sp>
      <p:sp>
        <p:nvSpPr>
          <p:cNvPr id="10" name="正方形/長方形 9">
            <a:extLst>
              <a:ext uri="{FF2B5EF4-FFF2-40B4-BE49-F238E27FC236}">
                <a16:creationId xmlns:a16="http://schemas.microsoft.com/office/drawing/2014/main" id="{D0F08CA2-24F4-8A5D-B9A9-F90E65B3046D}"/>
              </a:ext>
            </a:extLst>
          </p:cNvPr>
          <p:cNvSpPr/>
          <p:nvPr/>
        </p:nvSpPr>
        <p:spPr>
          <a:xfrm>
            <a:off x="447803" y="3833794"/>
            <a:ext cx="2517915" cy="831579"/>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800" b="1" dirty="0">
                <a:solidFill>
                  <a:schemeClr val="tx1"/>
                </a:solidFill>
                <a:latin typeface="BIZ UDP明朝 Medium" panose="02020500000000000000" pitchFamily="18" charset="-128"/>
                <a:ea typeface="BIZ UDP明朝 Medium" panose="02020500000000000000" pitchFamily="18" charset="-128"/>
              </a:rPr>
              <a:t> EUDR</a:t>
            </a:r>
            <a:r>
              <a:rPr kumimoji="1" lang="ja-JP" altLang="en-US" sz="1800" b="1" dirty="0">
                <a:solidFill>
                  <a:schemeClr val="tx1"/>
                </a:solidFill>
                <a:latin typeface="BIZ UDP明朝 Medium" panose="02020500000000000000" pitchFamily="18" charset="-128"/>
                <a:ea typeface="BIZ UDP明朝 Medium" panose="02020500000000000000" pitchFamily="18" charset="-128"/>
              </a:rPr>
              <a:t>非適応</a:t>
            </a:r>
            <a:r>
              <a:rPr kumimoji="1" lang="en-US" altLang="ja-JP" sz="1800" b="1" dirty="0">
                <a:solidFill>
                  <a:schemeClr val="tx1"/>
                </a:solidFill>
                <a:latin typeface="BIZ UDP明朝 Medium" panose="02020500000000000000" pitchFamily="18" charset="-128"/>
                <a:ea typeface="BIZ UDP明朝 Medium" panose="02020500000000000000" pitchFamily="18" charset="-128"/>
              </a:rPr>
              <a:t>FM</a:t>
            </a:r>
            <a:r>
              <a:rPr kumimoji="1" lang="ja-JP" altLang="en-US" sz="1800" b="1" dirty="0">
                <a:solidFill>
                  <a:schemeClr val="tx1"/>
                </a:solidFill>
                <a:latin typeface="BIZ UDP明朝 Medium" panose="02020500000000000000" pitchFamily="18" charset="-128"/>
                <a:ea typeface="BIZ UDP明朝 Medium" panose="02020500000000000000" pitchFamily="18" charset="-128"/>
              </a:rPr>
              <a:t>規格</a:t>
            </a:r>
            <a:endParaRPr kumimoji="1" lang="en-US" altLang="ja-JP" sz="1800" b="1" dirty="0">
              <a:solidFill>
                <a:schemeClr val="tx1"/>
              </a:solidFill>
              <a:latin typeface="BIZ UDP明朝 Medium" panose="02020500000000000000" pitchFamily="18" charset="-128"/>
              <a:ea typeface="BIZ UDP明朝 Medium" panose="02020500000000000000" pitchFamily="18" charset="-128"/>
            </a:endParaRPr>
          </a:p>
        </p:txBody>
      </p:sp>
      <p:sp>
        <p:nvSpPr>
          <p:cNvPr id="11" name="正方形/長方形 10">
            <a:extLst>
              <a:ext uri="{FF2B5EF4-FFF2-40B4-BE49-F238E27FC236}">
                <a16:creationId xmlns:a16="http://schemas.microsoft.com/office/drawing/2014/main" id="{FF87BD6A-9C4F-8F97-9DEB-1FFD94F8B15B}"/>
              </a:ext>
            </a:extLst>
          </p:cNvPr>
          <p:cNvSpPr/>
          <p:nvPr/>
        </p:nvSpPr>
        <p:spPr>
          <a:xfrm>
            <a:off x="6016484" y="1235120"/>
            <a:ext cx="3120889" cy="503583"/>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800" b="1" dirty="0">
                <a:solidFill>
                  <a:schemeClr val="accent6">
                    <a:lumMod val="75000"/>
                  </a:schemeClr>
                </a:solidFill>
                <a:latin typeface="BIZ UDP明朝 Medium" panose="02020500000000000000" pitchFamily="18" charset="-128"/>
                <a:ea typeface="BIZ UDP明朝 Medium" panose="02020500000000000000" pitchFamily="18" charset="-128"/>
              </a:rPr>
              <a:t>リスクなしあるいは極小レベル</a:t>
            </a:r>
            <a:endParaRPr kumimoji="1" lang="en-US" altLang="ja-JP" sz="1800" b="1" dirty="0">
              <a:solidFill>
                <a:schemeClr val="accent6">
                  <a:lumMod val="75000"/>
                </a:schemeClr>
              </a:solidFill>
              <a:latin typeface="BIZ UDP明朝 Medium" panose="02020500000000000000" pitchFamily="18" charset="-128"/>
              <a:ea typeface="BIZ UDP明朝 Medium" panose="02020500000000000000" pitchFamily="18" charset="-128"/>
            </a:endParaRPr>
          </a:p>
        </p:txBody>
      </p:sp>
      <p:sp>
        <p:nvSpPr>
          <p:cNvPr id="12" name="正方形/長方形 11">
            <a:extLst>
              <a:ext uri="{FF2B5EF4-FFF2-40B4-BE49-F238E27FC236}">
                <a16:creationId xmlns:a16="http://schemas.microsoft.com/office/drawing/2014/main" id="{8D0040FF-3A1B-2634-DF0F-BDEEBCBB3CE5}"/>
              </a:ext>
            </a:extLst>
          </p:cNvPr>
          <p:cNvSpPr/>
          <p:nvPr/>
        </p:nvSpPr>
        <p:spPr>
          <a:xfrm>
            <a:off x="6056242" y="3746001"/>
            <a:ext cx="3041374" cy="503583"/>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800" b="1" dirty="0">
                <a:solidFill>
                  <a:schemeClr val="accent6">
                    <a:lumMod val="75000"/>
                  </a:schemeClr>
                </a:solidFill>
                <a:latin typeface="BIZ UDP明朝 Medium" panose="02020500000000000000" pitchFamily="18" charset="-128"/>
                <a:ea typeface="BIZ UDP明朝 Medium" panose="02020500000000000000" pitchFamily="18" charset="-128"/>
              </a:rPr>
              <a:t>　　　　完全リスク評価</a:t>
            </a:r>
            <a:endParaRPr kumimoji="1" lang="en-US" altLang="ja-JP" sz="1800" b="1" dirty="0">
              <a:solidFill>
                <a:schemeClr val="accent6">
                  <a:lumMod val="75000"/>
                </a:schemeClr>
              </a:solidFill>
              <a:latin typeface="BIZ UDP明朝 Medium" panose="02020500000000000000" pitchFamily="18" charset="-128"/>
              <a:ea typeface="BIZ UDP明朝 Medium" panose="02020500000000000000" pitchFamily="18" charset="-128"/>
            </a:endParaRPr>
          </a:p>
        </p:txBody>
      </p:sp>
      <p:sp>
        <p:nvSpPr>
          <p:cNvPr id="13" name="四角形: 角を丸くする 12">
            <a:extLst>
              <a:ext uri="{FF2B5EF4-FFF2-40B4-BE49-F238E27FC236}">
                <a16:creationId xmlns:a16="http://schemas.microsoft.com/office/drawing/2014/main" id="{08852910-FF9F-1D3F-1EC9-81ECAD823A0F}"/>
              </a:ext>
            </a:extLst>
          </p:cNvPr>
          <p:cNvSpPr/>
          <p:nvPr/>
        </p:nvSpPr>
        <p:spPr>
          <a:xfrm>
            <a:off x="9384224" y="1884260"/>
            <a:ext cx="1948068" cy="959129"/>
          </a:xfrm>
          <a:prstGeom prst="round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latin typeface="BIZ UDP明朝 Medium" panose="02020500000000000000" pitchFamily="18" charset="-128"/>
                <a:ea typeface="BIZ UDP明朝 Medium" panose="02020500000000000000" pitchFamily="18" charset="-128"/>
              </a:rPr>
              <a:t>参照番号なし</a:t>
            </a:r>
          </a:p>
          <a:p>
            <a:pPr algn="ctr"/>
            <a:r>
              <a:rPr kumimoji="1" lang="en-US" altLang="ja-JP" b="1" dirty="0">
                <a:solidFill>
                  <a:schemeClr val="tx1"/>
                </a:solidFill>
                <a:latin typeface="BIZ UDP明朝 Medium" panose="02020500000000000000" pitchFamily="18" charset="-128"/>
                <a:ea typeface="BIZ UDP明朝 Medium" panose="02020500000000000000" pitchFamily="18" charset="-128"/>
              </a:rPr>
              <a:t>PEFC-EUDR</a:t>
            </a:r>
          </a:p>
        </p:txBody>
      </p:sp>
      <p:sp>
        <p:nvSpPr>
          <p:cNvPr id="14" name="四角形: 角を丸くする 13">
            <a:extLst>
              <a:ext uri="{FF2B5EF4-FFF2-40B4-BE49-F238E27FC236}">
                <a16:creationId xmlns:a16="http://schemas.microsoft.com/office/drawing/2014/main" id="{EE9B6BD5-FD80-C813-35F4-AAEF303FBA56}"/>
              </a:ext>
            </a:extLst>
          </p:cNvPr>
          <p:cNvSpPr/>
          <p:nvPr/>
        </p:nvSpPr>
        <p:spPr>
          <a:xfrm>
            <a:off x="9384224" y="4433880"/>
            <a:ext cx="1948068" cy="959129"/>
          </a:xfrm>
          <a:prstGeom prst="round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latin typeface="BIZ UDP明朝 Medium" panose="02020500000000000000" pitchFamily="18" charset="-128"/>
                <a:ea typeface="BIZ UDP明朝 Medium" panose="02020500000000000000" pitchFamily="18" charset="-128"/>
              </a:rPr>
              <a:t>参照番号なし</a:t>
            </a:r>
          </a:p>
          <a:p>
            <a:pPr algn="ctr"/>
            <a:r>
              <a:rPr kumimoji="1" lang="en-US" altLang="ja-JP" b="1" dirty="0">
                <a:solidFill>
                  <a:schemeClr val="tx1"/>
                </a:solidFill>
                <a:latin typeface="BIZ UDP明朝 Medium" panose="02020500000000000000" pitchFamily="18" charset="-128"/>
                <a:ea typeface="BIZ UDP明朝 Medium" panose="02020500000000000000" pitchFamily="18" charset="-128"/>
              </a:rPr>
              <a:t>PEFC-EUDR</a:t>
            </a:r>
          </a:p>
        </p:txBody>
      </p:sp>
      <p:sp>
        <p:nvSpPr>
          <p:cNvPr id="15" name="矢印: 右 14">
            <a:extLst>
              <a:ext uri="{FF2B5EF4-FFF2-40B4-BE49-F238E27FC236}">
                <a16:creationId xmlns:a16="http://schemas.microsoft.com/office/drawing/2014/main" id="{24200457-BB34-37FA-C6FD-A6E55A766D2B}"/>
              </a:ext>
            </a:extLst>
          </p:cNvPr>
          <p:cNvSpPr/>
          <p:nvPr/>
        </p:nvSpPr>
        <p:spPr>
          <a:xfrm>
            <a:off x="3258371" y="2091229"/>
            <a:ext cx="556592" cy="55718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矢印: 右 15">
            <a:extLst>
              <a:ext uri="{FF2B5EF4-FFF2-40B4-BE49-F238E27FC236}">
                <a16:creationId xmlns:a16="http://schemas.microsoft.com/office/drawing/2014/main" id="{A2D529D3-661E-1600-13B7-1E486076DCE4}"/>
              </a:ext>
            </a:extLst>
          </p:cNvPr>
          <p:cNvSpPr/>
          <p:nvPr/>
        </p:nvSpPr>
        <p:spPr>
          <a:xfrm>
            <a:off x="5984425" y="2042260"/>
            <a:ext cx="556592" cy="55718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矢印: 右 16">
            <a:extLst>
              <a:ext uri="{FF2B5EF4-FFF2-40B4-BE49-F238E27FC236}">
                <a16:creationId xmlns:a16="http://schemas.microsoft.com/office/drawing/2014/main" id="{78FD1F5B-FBC6-7D2D-1DEF-031CDAD25DE6}"/>
              </a:ext>
            </a:extLst>
          </p:cNvPr>
          <p:cNvSpPr/>
          <p:nvPr/>
        </p:nvSpPr>
        <p:spPr>
          <a:xfrm>
            <a:off x="8698975" y="2091229"/>
            <a:ext cx="556592" cy="55718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矢印: 右 17">
            <a:extLst>
              <a:ext uri="{FF2B5EF4-FFF2-40B4-BE49-F238E27FC236}">
                <a16:creationId xmlns:a16="http://schemas.microsoft.com/office/drawing/2014/main" id="{9C69D1C9-751E-0AC4-776E-A36B42361DAA}"/>
              </a:ext>
            </a:extLst>
          </p:cNvPr>
          <p:cNvSpPr/>
          <p:nvPr/>
        </p:nvSpPr>
        <p:spPr>
          <a:xfrm>
            <a:off x="3219987" y="4616106"/>
            <a:ext cx="556592" cy="55718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矢印: 右 18">
            <a:extLst>
              <a:ext uri="{FF2B5EF4-FFF2-40B4-BE49-F238E27FC236}">
                <a16:creationId xmlns:a16="http://schemas.microsoft.com/office/drawing/2014/main" id="{806BB687-A6C3-9B6E-94F0-BC70AA239B39}"/>
              </a:ext>
            </a:extLst>
          </p:cNvPr>
          <p:cNvSpPr/>
          <p:nvPr/>
        </p:nvSpPr>
        <p:spPr>
          <a:xfrm>
            <a:off x="6019733" y="4616106"/>
            <a:ext cx="556592" cy="55718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矢印: 右 19">
            <a:extLst>
              <a:ext uri="{FF2B5EF4-FFF2-40B4-BE49-F238E27FC236}">
                <a16:creationId xmlns:a16="http://schemas.microsoft.com/office/drawing/2014/main" id="{45B2F065-D680-DC03-0813-CB70CE492203}"/>
              </a:ext>
            </a:extLst>
          </p:cNvPr>
          <p:cNvSpPr/>
          <p:nvPr/>
        </p:nvSpPr>
        <p:spPr>
          <a:xfrm>
            <a:off x="8698975" y="4616106"/>
            <a:ext cx="556592" cy="55718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四角形: 角を丸くする 3">
            <a:extLst>
              <a:ext uri="{FF2B5EF4-FFF2-40B4-BE49-F238E27FC236}">
                <a16:creationId xmlns:a16="http://schemas.microsoft.com/office/drawing/2014/main" id="{C2854972-6F71-1D69-51E6-79985C5FB951}"/>
              </a:ext>
            </a:extLst>
          </p:cNvPr>
          <p:cNvSpPr/>
          <p:nvPr/>
        </p:nvSpPr>
        <p:spPr>
          <a:xfrm>
            <a:off x="3873475" y="1896663"/>
            <a:ext cx="2000005" cy="1054913"/>
          </a:xfrm>
          <a:prstGeom prst="round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bg1"/>
                </a:solidFill>
                <a:latin typeface="BIZ UDP明朝 Medium" panose="02020500000000000000" pitchFamily="18" charset="-128"/>
                <a:ea typeface="BIZ UDP明朝 Medium" panose="02020500000000000000" pitchFamily="18" charset="-128"/>
              </a:rPr>
              <a:t>非</a:t>
            </a:r>
            <a:r>
              <a:rPr kumimoji="1" lang="en-US" altLang="ja-JP" sz="1600" b="1" dirty="0">
                <a:solidFill>
                  <a:schemeClr val="bg1"/>
                </a:solidFill>
                <a:latin typeface="BIZ UDP明朝 Medium" panose="02020500000000000000" pitchFamily="18" charset="-128"/>
                <a:ea typeface="BIZ UDP明朝 Medium" panose="02020500000000000000" pitchFamily="18" charset="-128"/>
              </a:rPr>
              <a:t>SGEC-EUDR</a:t>
            </a:r>
          </a:p>
        </p:txBody>
      </p:sp>
      <p:sp>
        <p:nvSpPr>
          <p:cNvPr id="5" name="四角形: 角を丸くする 4">
            <a:extLst>
              <a:ext uri="{FF2B5EF4-FFF2-40B4-BE49-F238E27FC236}">
                <a16:creationId xmlns:a16="http://schemas.microsoft.com/office/drawing/2014/main" id="{A73F07D1-F6A6-028A-F35C-C060F5E57537}"/>
              </a:ext>
            </a:extLst>
          </p:cNvPr>
          <p:cNvSpPr/>
          <p:nvPr/>
        </p:nvSpPr>
        <p:spPr>
          <a:xfrm>
            <a:off x="3899444" y="4433880"/>
            <a:ext cx="1948068" cy="1054913"/>
          </a:xfrm>
          <a:prstGeom prst="round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bg1"/>
                </a:solidFill>
                <a:latin typeface="BIZ UDP明朝 Medium" panose="02020500000000000000" pitchFamily="18" charset="-128"/>
                <a:ea typeface="BIZ UDP明朝 Medium" panose="02020500000000000000" pitchFamily="18" charset="-128"/>
              </a:rPr>
              <a:t>非</a:t>
            </a:r>
            <a:r>
              <a:rPr kumimoji="1" lang="en-US" altLang="ja-JP" sz="1600" b="1" dirty="0">
                <a:solidFill>
                  <a:schemeClr val="bg1"/>
                </a:solidFill>
                <a:latin typeface="BIZ UDP明朝 Medium" panose="02020500000000000000" pitchFamily="18" charset="-128"/>
                <a:ea typeface="BIZ UDP明朝 Medium" panose="02020500000000000000" pitchFamily="18" charset="-128"/>
              </a:rPr>
              <a:t>SGEC-EUDR</a:t>
            </a:r>
          </a:p>
        </p:txBody>
      </p:sp>
      <p:sp>
        <p:nvSpPr>
          <p:cNvPr id="2" name="スライド番号プレースホルダー 1">
            <a:extLst>
              <a:ext uri="{FF2B5EF4-FFF2-40B4-BE49-F238E27FC236}">
                <a16:creationId xmlns:a16="http://schemas.microsoft.com/office/drawing/2014/main" id="{2B7A46FD-1BD0-D0BE-29A5-DB6FC14A8623}"/>
              </a:ext>
            </a:extLst>
          </p:cNvPr>
          <p:cNvSpPr>
            <a:spLocks noGrp="1"/>
          </p:cNvSpPr>
          <p:nvPr>
            <p:ph type="sldNum" sz="quarter" idx="12"/>
          </p:nvPr>
        </p:nvSpPr>
        <p:spPr>
          <a:xfrm>
            <a:off x="2667" y="6486940"/>
            <a:ext cx="487532" cy="365125"/>
          </a:xfrm>
        </p:spPr>
        <p:txBody>
          <a:bodyPr/>
          <a:lstStyle/>
          <a:p>
            <a:pPr algn="ctr"/>
            <a:fld id="{1595C7DD-7966-459F-A3C4-611A894DCDCC}" type="slidenum">
              <a:rPr kumimoji="1" lang="ja-JP" altLang="en-US" smtClean="0">
                <a:latin typeface="Arial" panose="020B0604020202020204" pitchFamily="34" charset="0"/>
                <a:cs typeface="Arial" panose="020B0604020202020204" pitchFamily="34" charset="0"/>
              </a:rPr>
              <a:pPr algn="ctr"/>
              <a:t>25</a:t>
            </a:fld>
            <a:endParaRPr kumimoji="1" lang="ja-JP" altLang="en-US" dirty="0">
              <a:latin typeface="Arial" panose="020B0604020202020204" pitchFamily="34" charset="0"/>
              <a:cs typeface="Arial" panose="020B0604020202020204" pitchFamily="34" charset="0"/>
            </a:endParaRPr>
          </a:p>
        </p:txBody>
      </p:sp>
      <p:sp>
        <p:nvSpPr>
          <p:cNvPr id="6" name="四角形: 角を丸くする 5">
            <a:extLst>
              <a:ext uri="{FF2B5EF4-FFF2-40B4-BE49-F238E27FC236}">
                <a16:creationId xmlns:a16="http://schemas.microsoft.com/office/drawing/2014/main" id="{F75CAD98-CF4C-7300-24B4-37AB6D331581}"/>
              </a:ext>
            </a:extLst>
          </p:cNvPr>
          <p:cNvSpPr/>
          <p:nvPr/>
        </p:nvSpPr>
        <p:spPr>
          <a:xfrm>
            <a:off x="6576325" y="1889133"/>
            <a:ext cx="2129211" cy="1022542"/>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ja-JP" sz="1400" dirty="0">
                <a:latin typeface="BIZ UDP明朝 Medium" panose="02020500000000000000" pitchFamily="18" charset="-128"/>
                <a:ea typeface="BIZ UDP明朝 Medium" panose="02020500000000000000" pitchFamily="18" charset="-128"/>
              </a:rPr>
              <a:t>   </a:t>
            </a:r>
            <a:r>
              <a:rPr lang="en-US" altLang="ja-JP" sz="1400" b="1" dirty="0">
                <a:latin typeface="BIZ UDP明朝 Medium" panose="02020500000000000000" pitchFamily="18" charset="-128"/>
                <a:ea typeface="BIZ UDP明朝 Medium" panose="02020500000000000000" pitchFamily="18" charset="-128"/>
              </a:rPr>
              <a:t>SGEC</a:t>
            </a:r>
            <a:r>
              <a:rPr lang="ja-JP" altLang="en-US" sz="1400" b="1" dirty="0">
                <a:latin typeface="BIZ UDP明朝 Medium" panose="02020500000000000000" pitchFamily="18" charset="-128"/>
                <a:ea typeface="BIZ UDP明朝 Medium" panose="02020500000000000000" pitchFamily="18" charset="-128"/>
              </a:rPr>
              <a:t> </a:t>
            </a:r>
            <a:r>
              <a:rPr lang="en-US" altLang="ja-JP" sz="1400" b="1" dirty="0">
                <a:latin typeface="BIZ UDP明朝 Medium" panose="02020500000000000000" pitchFamily="18" charset="-128"/>
                <a:ea typeface="BIZ UDP明朝 Medium" panose="02020500000000000000" pitchFamily="18" charset="-128"/>
              </a:rPr>
              <a:t>EUDR DDS</a:t>
            </a:r>
          </a:p>
        </p:txBody>
      </p:sp>
      <p:sp>
        <p:nvSpPr>
          <p:cNvPr id="9" name="四角形: 角を丸くする 8">
            <a:extLst>
              <a:ext uri="{FF2B5EF4-FFF2-40B4-BE49-F238E27FC236}">
                <a16:creationId xmlns:a16="http://schemas.microsoft.com/office/drawing/2014/main" id="{EFED6458-1608-C872-7FD9-FE0C4C0AA7D3}"/>
              </a:ext>
            </a:extLst>
          </p:cNvPr>
          <p:cNvSpPr/>
          <p:nvPr/>
        </p:nvSpPr>
        <p:spPr>
          <a:xfrm>
            <a:off x="6649834" y="4433880"/>
            <a:ext cx="2090525" cy="1022542"/>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ja-JP" dirty="0"/>
              <a:t> SGEC</a:t>
            </a:r>
            <a:r>
              <a:rPr lang="ja-JP" altLang="en-US" dirty="0"/>
              <a:t> </a:t>
            </a:r>
            <a:r>
              <a:rPr lang="en-US" altLang="ja-JP" dirty="0"/>
              <a:t>EUDR DDS</a:t>
            </a:r>
          </a:p>
        </p:txBody>
      </p:sp>
    </p:spTree>
    <p:extLst>
      <p:ext uri="{BB962C8B-B14F-4D97-AF65-F5344CB8AC3E}">
        <p14:creationId xmlns:p14="http://schemas.microsoft.com/office/powerpoint/2010/main" val="233112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descr="テキスト&#10;&#10;自動的に生成された説明">
            <a:extLst>
              <a:ext uri="{FF2B5EF4-FFF2-40B4-BE49-F238E27FC236}">
                <a16:creationId xmlns:a16="http://schemas.microsoft.com/office/drawing/2014/main" id="{A33CB56B-09AE-E7DF-22A7-03BB1EDFF913}"/>
              </a:ext>
            </a:extLst>
          </p:cNvPr>
          <p:cNvPicPr>
            <a:picLocks noChangeAspect="1"/>
          </p:cNvPicPr>
          <p:nvPr/>
        </p:nvPicPr>
        <p:blipFill>
          <a:blip r:embed="rId2"/>
          <a:stretch>
            <a:fillRect/>
          </a:stretch>
        </p:blipFill>
        <p:spPr>
          <a:xfrm>
            <a:off x="485382" y="1987827"/>
            <a:ext cx="10905066" cy="2453640"/>
          </a:xfrm>
          <a:prstGeom prst="rect">
            <a:avLst/>
          </a:prstGeom>
        </p:spPr>
      </p:pic>
      <p:sp>
        <p:nvSpPr>
          <p:cNvPr id="5" name="テキスト ボックス 4">
            <a:extLst>
              <a:ext uri="{FF2B5EF4-FFF2-40B4-BE49-F238E27FC236}">
                <a16:creationId xmlns:a16="http://schemas.microsoft.com/office/drawing/2014/main" id="{756260C5-35C4-B5A8-D4E4-DEC36A128873}"/>
              </a:ext>
            </a:extLst>
          </p:cNvPr>
          <p:cNvSpPr txBox="1"/>
          <p:nvPr/>
        </p:nvSpPr>
        <p:spPr>
          <a:xfrm>
            <a:off x="1802294" y="570707"/>
            <a:ext cx="8733183" cy="646331"/>
          </a:xfrm>
          <a:prstGeom prst="rect">
            <a:avLst/>
          </a:prstGeom>
          <a:noFill/>
        </p:spPr>
        <p:txBody>
          <a:bodyPr wrap="square">
            <a:spAutoFit/>
          </a:bodyPr>
          <a:lstStyle/>
          <a:p>
            <a:r>
              <a:rPr lang="ja-JP" altLang="en-US" sz="3600" dirty="0">
                <a:latin typeface="BIZ UDP明朝 Medium" panose="02020500000000000000" pitchFamily="18" charset="-128"/>
                <a:ea typeface="BIZ UDP明朝 Medium" panose="02020500000000000000" pitchFamily="18" charset="-128"/>
              </a:rPr>
              <a:t>　　　　生産品：</a:t>
            </a:r>
            <a:r>
              <a:rPr lang="en-US" altLang="ja-JP" sz="3600" dirty="0">
                <a:latin typeface="BIZ UDP明朝 Medium" panose="02020500000000000000" pitchFamily="18" charset="-128"/>
                <a:ea typeface="BIZ UDP明朝 Medium" panose="02020500000000000000" pitchFamily="18" charset="-128"/>
              </a:rPr>
              <a:t>PEFC-EUDR </a:t>
            </a:r>
            <a:r>
              <a:rPr lang="ja-JP" altLang="en-US" sz="3600" dirty="0">
                <a:latin typeface="BIZ UDP明朝 Medium" panose="02020500000000000000" pitchFamily="18" charset="-128"/>
                <a:ea typeface="BIZ UDP明朝 Medium" panose="02020500000000000000" pitchFamily="18" charset="-128"/>
              </a:rPr>
              <a:t>主張</a:t>
            </a:r>
            <a:endParaRPr lang="en-US" altLang="ja-JP" sz="3600" dirty="0">
              <a:latin typeface="BIZ UDP明朝 Medium" panose="02020500000000000000" pitchFamily="18" charset="-128"/>
              <a:ea typeface="BIZ UDP明朝 Medium" panose="02020500000000000000" pitchFamily="18" charset="-128"/>
            </a:endParaRPr>
          </a:p>
        </p:txBody>
      </p:sp>
      <p:sp>
        <p:nvSpPr>
          <p:cNvPr id="6" name="正方形/長方形 5">
            <a:extLst>
              <a:ext uri="{FF2B5EF4-FFF2-40B4-BE49-F238E27FC236}">
                <a16:creationId xmlns:a16="http://schemas.microsoft.com/office/drawing/2014/main" id="{6480428A-4AC7-6802-83E4-40F36FDF83BC}"/>
              </a:ext>
            </a:extLst>
          </p:cNvPr>
          <p:cNvSpPr/>
          <p:nvPr/>
        </p:nvSpPr>
        <p:spPr>
          <a:xfrm>
            <a:off x="448733" y="1928436"/>
            <a:ext cx="3710611" cy="57481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000" b="1" dirty="0">
                <a:latin typeface="BIZ UDP明朝 Medium" panose="02020500000000000000" pitchFamily="18" charset="-128"/>
                <a:ea typeface="BIZ UDP明朝 Medium" panose="02020500000000000000" pitchFamily="18" charset="-128"/>
              </a:rPr>
              <a:t>　　　　原材料の主張</a:t>
            </a:r>
            <a:endParaRPr lang="en-US" altLang="ja-JP" sz="2000" b="1" dirty="0">
              <a:latin typeface="BIZ UDP明朝 Medium" panose="02020500000000000000" pitchFamily="18" charset="-128"/>
              <a:ea typeface="BIZ UDP明朝 Medium" panose="02020500000000000000" pitchFamily="18" charset="-128"/>
            </a:endParaRPr>
          </a:p>
        </p:txBody>
      </p:sp>
      <p:sp>
        <p:nvSpPr>
          <p:cNvPr id="7" name="正方形/長方形 6">
            <a:extLst>
              <a:ext uri="{FF2B5EF4-FFF2-40B4-BE49-F238E27FC236}">
                <a16:creationId xmlns:a16="http://schemas.microsoft.com/office/drawing/2014/main" id="{CBB64D10-35D6-CA62-1439-C2C2132B7CCC}"/>
              </a:ext>
            </a:extLst>
          </p:cNvPr>
          <p:cNvSpPr/>
          <p:nvPr/>
        </p:nvSpPr>
        <p:spPr>
          <a:xfrm>
            <a:off x="439152" y="2524122"/>
            <a:ext cx="3724963" cy="569843"/>
          </a:xfrm>
          <a:prstGeom prst="rect">
            <a:avLst/>
          </a:prstGeom>
          <a:solidFill>
            <a:srgbClr val="92D050"/>
          </a:solidFill>
          <a:ln>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BIZ UDP明朝 Medium" panose="02020500000000000000" pitchFamily="18" charset="-128"/>
                <a:ea typeface="BIZ UDP明朝 Medium" panose="02020500000000000000" pitchFamily="18" charset="-128"/>
              </a:rPr>
              <a:t>　　　</a:t>
            </a:r>
            <a:r>
              <a:rPr lang="en-US" altLang="ja-JP" b="1" dirty="0">
                <a:solidFill>
                  <a:schemeClr val="tx1"/>
                </a:solidFill>
                <a:latin typeface="BIZ UDP明朝 Medium" panose="02020500000000000000" pitchFamily="18" charset="-128"/>
                <a:ea typeface="BIZ UDP明朝 Medium" panose="02020500000000000000" pitchFamily="18" charset="-128"/>
              </a:rPr>
              <a:t>100% SGEC </a:t>
            </a:r>
            <a:r>
              <a:rPr lang="ja-JP" altLang="en-US" b="1" dirty="0">
                <a:solidFill>
                  <a:schemeClr val="tx1"/>
                </a:solidFill>
                <a:latin typeface="BIZ UDP明朝 Medium" panose="02020500000000000000" pitchFamily="18" charset="-128"/>
                <a:ea typeface="BIZ UDP明朝 Medium" panose="02020500000000000000" pitchFamily="18" charset="-128"/>
              </a:rPr>
              <a:t>由来</a:t>
            </a:r>
            <a:endParaRPr lang="en-US" altLang="ja-JP" sz="1800" b="1" dirty="0">
              <a:solidFill>
                <a:schemeClr val="tx1"/>
              </a:solidFill>
              <a:latin typeface="BIZ UDP明朝 Medium" panose="02020500000000000000" pitchFamily="18" charset="-128"/>
              <a:ea typeface="BIZ UDP明朝 Medium" panose="02020500000000000000" pitchFamily="18" charset="-128"/>
            </a:endParaRPr>
          </a:p>
        </p:txBody>
      </p:sp>
      <p:sp>
        <p:nvSpPr>
          <p:cNvPr id="10" name="正方形/長方形 9">
            <a:extLst>
              <a:ext uri="{FF2B5EF4-FFF2-40B4-BE49-F238E27FC236}">
                <a16:creationId xmlns:a16="http://schemas.microsoft.com/office/drawing/2014/main" id="{28D717FA-9C05-3BD4-F860-AE07BDB306FC}"/>
              </a:ext>
            </a:extLst>
          </p:cNvPr>
          <p:cNvSpPr/>
          <p:nvPr/>
        </p:nvSpPr>
        <p:spPr>
          <a:xfrm>
            <a:off x="439152" y="3090338"/>
            <a:ext cx="3710610" cy="612913"/>
          </a:xfrm>
          <a:prstGeom prst="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800" dirty="0">
                <a:latin typeface="BIZ UDP明朝 Medium" panose="02020500000000000000" pitchFamily="18" charset="-128"/>
                <a:ea typeface="BIZ UDP明朝 Medium" panose="02020500000000000000" pitchFamily="18" charset="-128"/>
              </a:rPr>
              <a:t>　　</a:t>
            </a:r>
            <a:r>
              <a:rPr lang="ja-JP" altLang="en-US" sz="1800" b="1" dirty="0">
                <a:solidFill>
                  <a:schemeClr val="tx1"/>
                </a:solidFill>
                <a:latin typeface="BIZ UDP明朝 Medium" panose="02020500000000000000" pitchFamily="18" charset="-128"/>
                <a:ea typeface="BIZ UDP明朝 Medium" panose="02020500000000000000" pitchFamily="18" charset="-128"/>
              </a:rPr>
              <a:t>　</a:t>
            </a:r>
            <a:r>
              <a:rPr lang="en-US" altLang="ja-JP" sz="1800" b="1" dirty="0">
                <a:solidFill>
                  <a:schemeClr val="tx1"/>
                </a:solidFill>
                <a:latin typeface="BIZ UDP明朝 Medium" panose="02020500000000000000" pitchFamily="18" charset="-128"/>
                <a:ea typeface="BIZ UDP明朝 Medium" panose="02020500000000000000" pitchFamily="18" charset="-128"/>
              </a:rPr>
              <a:t>X</a:t>
            </a:r>
            <a:r>
              <a:rPr lang="ja-JP" altLang="en-US" sz="1800" b="1" dirty="0">
                <a:solidFill>
                  <a:schemeClr val="tx1"/>
                </a:solidFill>
                <a:latin typeface="BIZ UDP明朝 Medium" panose="02020500000000000000" pitchFamily="18" charset="-128"/>
                <a:ea typeface="BIZ UDP明朝 Medium" panose="02020500000000000000" pitchFamily="18" charset="-128"/>
              </a:rPr>
              <a:t>％ </a:t>
            </a:r>
            <a:r>
              <a:rPr lang="en-US" altLang="ja-JP" sz="1800" b="1" dirty="0">
                <a:solidFill>
                  <a:schemeClr val="tx1"/>
                </a:solidFill>
                <a:latin typeface="BIZ UDP明朝 Medium" panose="02020500000000000000" pitchFamily="18" charset="-128"/>
                <a:ea typeface="BIZ UDP明朝 Medium" panose="02020500000000000000" pitchFamily="18" charset="-128"/>
              </a:rPr>
              <a:t>SGEC </a:t>
            </a:r>
            <a:r>
              <a:rPr lang="ja-JP" altLang="en-US" sz="1800" b="1" dirty="0">
                <a:solidFill>
                  <a:schemeClr val="tx1"/>
                </a:solidFill>
                <a:latin typeface="BIZ UDP明朝 Medium" panose="02020500000000000000" pitchFamily="18" charset="-128"/>
                <a:ea typeface="BIZ UDP明朝 Medium" panose="02020500000000000000" pitchFamily="18" charset="-128"/>
              </a:rPr>
              <a:t>認証</a:t>
            </a:r>
            <a:endParaRPr lang="en-US" altLang="ja-JP" sz="1800" b="1" dirty="0">
              <a:solidFill>
                <a:schemeClr val="tx1"/>
              </a:solidFill>
              <a:latin typeface="BIZ UDP明朝 Medium" panose="02020500000000000000" pitchFamily="18" charset="-128"/>
              <a:ea typeface="BIZ UDP明朝 Medium" panose="02020500000000000000" pitchFamily="18" charset="-128"/>
            </a:endParaRPr>
          </a:p>
        </p:txBody>
      </p:sp>
      <p:sp>
        <p:nvSpPr>
          <p:cNvPr id="11" name="正方形/長方形 10">
            <a:extLst>
              <a:ext uri="{FF2B5EF4-FFF2-40B4-BE49-F238E27FC236}">
                <a16:creationId xmlns:a16="http://schemas.microsoft.com/office/drawing/2014/main" id="{C961B8CB-5998-54F3-F844-C50EEDC721DB}"/>
              </a:ext>
            </a:extLst>
          </p:cNvPr>
          <p:cNvSpPr/>
          <p:nvPr/>
        </p:nvSpPr>
        <p:spPr>
          <a:xfrm>
            <a:off x="439152" y="3724124"/>
            <a:ext cx="3720192" cy="651082"/>
          </a:xfrm>
          <a:prstGeom prst="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altLang="ja-JP" sz="1800">
              <a:latin typeface="BIZ UDP明朝 Medium" panose="02020500000000000000" pitchFamily="18" charset="-128"/>
              <a:ea typeface="BIZ UDP明朝 Medium" panose="02020500000000000000" pitchFamily="18" charset="-128"/>
            </a:endParaRPr>
          </a:p>
        </p:txBody>
      </p:sp>
      <p:sp>
        <p:nvSpPr>
          <p:cNvPr id="12" name="テキスト ボックス 11">
            <a:extLst>
              <a:ext uri="{FF2B5EF4-FFF2-40B4-BE49-F238E27FC236}">
                <a16:creationId xmlns:a16="http://schemas.microsoft.com/office/drawing/2014/main" id="{C9EC808C-E848-AA04-8C44-19CACF18B047}"/>
              </a:ext>
            </a:extLst>
          </p:cNvPr>
          <p:cNvSpPr txBox="1"/>
          <p:nvPr/>
        </p:nvSpPr>
        <p:spPr>
          <a:xfrm>
            <a:off x="1108037" y="3889691"/>
            <a:ext cx="3597228" cy="369332"/>
          </a:xfrm>
          <a:prstGeom prst="rect">
            <a:avLst/>
          </a:prstGeom>
          <a:noFill/>
        </p:spPr>
        <p:txBody>
          <a:bodyPr wrap="square">
            <a:spAutoFit/>
          </a:bodyPr>
          <a:lstStyle/>
          <a:p>
            <a:r>
              <a:rPr lang="ja-JP" altLang="en-US" sz="1600" dirty="0">
                <a:latin typeface="BIZ UDP明朝 Medium" panose="02020500000000000000" pitchFamily="18" charset="-128"/>
                <a:ea typeface="BIZ UDP明朝 Medium" panose="02020500000000000000" pitchFamily="18" charset="-128"/>
              </a:rPr>
              <a:t>　　　</a:t>
            </a:r>
            <a:r>
              <a:rPr lang="en-US" altLang="ja-JP" b="1" dirty="0">
                <a:latin typeface="BIZ UDP明朝 Medium" panose="02020500000000000000" pitchFamily="18" charset="-128"/>
                <a:ea typeface="BIZ UDP明朝 Medium" panose="02020500000000000000" pitchFamily="18" charset="-128"/>
              </a:rPr>
              <a:t>SGEC</a:t>
            </a:r>
            <a:r>
              <a:rPr lang="ja-JP" altLang="en-US" b="1" dirty="0">
                <a:latin typeface="BIZ UDP明朝 Medium" panose="02020500000000000000" pitchFamily="18" charset="-128"/>
                <a:ea typeface="BIZ UDP明朝 Medium" panose="02020500000000000000" pitchFamily="18" charset="-128"/>
              </a:rPr>
              <a:t>管理材</a:t>
            </a:r>
            <a:endParaRPr lang="en-US" altLang="ja-JP" b="1" dirty="0">
              <a:latin typeface="BIZ UDP明朝 Medium" panose="02020500000000000000" pitchFamily="18" charset="-128"/>
              <a:ea typeface="BIZ UDP明朝 Medium" panose="02020500000000000000" pitchFamily="18" charset="-128"/>
            </a:endParaRPr>
          </a:p>
        </p:txBody>
      </p:sp>
      <p:sp>
        <p:nvSpPr>
          <p:cNvPr id="13" name="正方形/長方形 12">
            <a:extLst>
              <a:ext uri="{FF2B5EF4-FFF2-40B4-BE49-F238E27FC236}">
                <a16:creationId xmlns:a16="http://schemas.microsoft.com/office/drawing/2014/main" id="{9546B24F-79AB-A2F2-94C6-F03B04139B9B}"/>
              </a:ext>
            </a:extLst>
          </p:cNvPr>
          <p:cNvSpPr/>
          <p:nvPr/>
        </p:nvSpPr>
        <p:spPr>
          <a:xfrm>
            <a:off x="4137630" y="1949083"/>
            <a:ext cx="3669375" cy="2453640"/>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solidFill>
                <a:latin typeface="BIZ UDP明朝 Medium" panose="02020500000000000000" pitchFamily="18" charset="-128"/>
                <a:ea typeface="BIZ UDP明朝 Medium" panose="02020500000000000000" pitchFamily="18" charset="-128"/>
              </a:rPr>
              <a:t>SGEC-EUDR DDS </a:t>
            </a:r>
            <a:r>
              <a:rPr kumimoji="1" lang="ja-JP" altLang="en-US" b="1" dirty="0">
                <a:solidFill>
                  <a:schemeClr val="tx1"/>
                </a:solidFill>
                <a:latin typeface="BIZ UDP明朝 Medium" panose="02020500000000000000" pitchFamily="18" charset="-128"/>
                <a:ea typeface="BIZ UDP明朝 Medium" panose="02020500000000000000" pitchFamily="18" charset="-128"/>
              </a:rPr>
              <a:t>の実施</a:t>
            </a:r>
          </a:p>
        </p:txBody>
      </p:sp>
      <p:sp>
        <p:nvSpPr>
          <p:cNvPr id="15" name="矢印: 右 14">
            <a:extLst>
              <a:ext uri="{FF2B5EF4-FFF2-40B4-BE49-F238E27FC236}">
                <a16:creationId xmlns:a16="http://schemas.microsoft.com/office/drawing/2014/main" id="{F1EFC385-8B6D-6358-6F9B-152FCB5275F4}"/>
              </a:ext>
            </a:extLst>
          </p:cNvPr>
          <p:cNvSpPr/>
          <p:nvPr/>
        </p:nvSpPr>
        <p:spPr>
          <a:xfrm>
            <a:off x="4159344" y="3097080"/>
            <a:ext cx="357809" cy="198781"/>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矢印: 右 17">
            <a:extLst>
              <a:ext uri="{FF2B5EF4-FFF2-40B4-BE49-F238E27FC236}">
                <a16:creationId xmlns:a16="http://schemas.microsoft.com/office/drawing/2014/main" id="{7CED8F5D-1FF3-A08F-9469-C14D9F7ED1FF}"/>
              </a:ext>
            </a:extLst>
          </p:cNvPr>
          <p:cNvSpPr/>
          <p:nvPr/>
        </p:nvSpPr>
        <p:spPr>
          <a:xfrm>
            <a:off x="7474289" y="3076513"/>
            <a:ext cx="357809" cy="198781"/>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A7007BDA-895C-27BE-E7EE-55DFEA47BD91}"/>
              </a:ext>
            </a:extLst>
          </p:cNvPr>
          <p:cNvSpPr/>
          <p:nvPr/>
        </p:nvSpPr>
        <p:spPr>
          <a:xfrm>
            <a:off x="7802419" y="1987827"/>
            <a:ext cx="4204051" cy="57481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800" b="1" dirty="0">
                <a:latin typeface="BIZ UDP明朝 Medium" panose="02020500000000000000" pitchFamily="18" charset="-128"/>
                <a:ea typeface="BIZ UDP明朝 Medium" panose="02020500000000000000" pitchFamily="18" charset="-128"/>
              </a:rPr>
              <a:t>PEFC-EUDR</a:t>
            </a:r>
            <a:r>
              <a:rPr lang="ja-JP" altLang="en-US" sz="1800" b="1" dirty="0">
                <a:latin typeface="BIZ UDP明朝 Medium" panose="02020500000000000000" pitchFamily="18" charset="-128"/>
                <a:ea typeface="BIZ UDP明朝 Medium" panose="02020500000000000000" pitchFamily="18" charset="-128"/>
              </a:rPr>
              <a:t>生産品に対する主張</a:t>
            </a:r>
            <a:endParaRPr kumimoji="1" lang="ja-JP" altLang="en-US" dirty="0"/>
          </a:p>
        </p:txBody>
      </p:sp>
      <p:sp>
        <p:nvSpPr>
          <p:cNvPr id="21" name="正方形/長方形 20">
            <a:extLst>
              <a:ext uri="{FF2B5EF4-FFF2-40B4-BE49-F238E27FC236}">
                <a16:creationId xmlns:a16="http://schemas.microsoft.com/office/drawing/2014/main" id="{2290A71D-F3AF-39ED-2FC3-5C79379828FA}"/>
              </a:ext>
            </a:extLst>
          </p:cNvPr>
          <p:cNvSpPr/>
          <p:nvPr/>
        </p:nvSpPr>
        <p:spPr>
          <a:xfrm>
            <a:off x="7797424" y="2544533"/>
            <a:ext cx="4209046" cy="569843"/>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solidFill>
                <a:latin typeface="BIZ UDP明朝 Medium" panose="02020500000000000000" pitchFamily="18" charset="-128"/>
                <a:ea typeface="BIZ UDP明朝 Medium" panose="02020500000000000000" pitchFamily="18" charset="-128"/>
              </a:rPr>
              <a:t>PEFC-EUDR</a:t>
            </a:r>
            <a:r>
              <a:rPr kumimoji="1" lang="ja-JP" altLang="en-US" b="1" dirty="0">
                <a:solidFill>
                  <a:schemeClr val="tx1"/>
                </a:solidFill>
                <a:latin typeface="BIZ UDP明朝 Medium" panose="02020500000000000000" pitchFamily="18" charset="-128"/>
                <a:ea typeface="BIZ UDP明朝 Medium" panose="02020500000000000000" pitchFamily="18" charset="-128"/>
              </a:rPr>
              <a:t>　</a:t>
            </a:r>
            <a:r>
              <a:rPr kumimoji="1" lang="en-US" altLang="ja-JP" b="1" dirty="0">
                <a:solidFill>
                  <a:schemeClr val="tx1"/>
                </a:solidFill>
                <a:latin typeface="BIZ UDP明朝 Medium" panose="02020500000000000000" pitchFamily="18" charset="-128"/>
                <a:ea typeface="BIZ UDP明朝 Medium" panose="02020500000000000000" pitchFamily="18" charset="-128"/>
              </a:rPr>
              <a:t>100% PEFC</a:t>
            </a:r>
            <a:r>
              <a:rPr kumimoji="1" lang="ja-JP" altLang="en-US" b="1" dirty="0">
                <a:solidFill>
                  <a:schemeClr val="tx1"/>
                </a:solidFill>
                <a:latin typeface="BIZ UDP明朝 Medium" panose="02020500000000000000" pitchFamily="18" charset="-128"/>
                <a:ea typeface="BIZ UDP明朝 Medium" panose="02020500000000000000" pitchFamily="18" charset="-128"/>
              </a:rPr>
              <a:t>由来</a:t>
            </a:r>
            <a:endParaRPr kumimoji="1" lang="en-US" altLang="ja-JP" b="1" dirty="0">
              <a:solidFill>
                <a:schemeClr val="tx1"/>
              </a:solidFill>
              <a:latin typeface="BIZ UDP明朝 Medium" panose="02020500000000000000" pitchFamily="18" charset="-128"/>
              <a:ea typeface="BIZ UDP明朝 Medium" panose="02020500000000000000" pitchFamily="18" charset="-128"/>
            </a:endParaRPr>
          </a:p>
        </p:txBody>
      </p:sp>
      <p:sp>
        <p:nvSpPr>
          <p:cNvPr id="22" name="正方形/長方形 21">
            <a:extLst>
              <a:ext uri="{FF2B5EF4-FFF2-40B4-BE49-F238E27FC236}">
                <a16:creationId xmlns:a16="http://schemas.microsoft.com/office/drawing/2014/main" id="{7EF1D798-A750-74BB-9151-79FC4FA4155A}"/>
              </a:ext>
            </a:extLst>
          </p:cNvPr>
          <p:cNvSpPr/>
          <p:nvPr/>
        </p:nvSpPr>
        <p:spPr>
          <a:xfrm>
            <a:off x="7807006" y="3141266"/>
            <a:ext cx="4199464" cy="612913"/>
          </a:xfrm>
          <a:prstGeom prst="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solidFill>
                <a:latin typeface="BIZ UDP明朝 Medium" panose="02020500000000000000" pitchFamily="18" charset="-128"/>
                <a:ea typeface="BIZ UDP明朝 Medium" panose="02020500000000000000" pitchFamily="18" charset="-128"/>
              </a:rPr>
              <a:t>PEFC-EUDR X % PEFC </a:t>
            </a:r>
            <a:r>
              <a:rPr kumimoji="1" lang="ja-JP" altLang="en-US" b="1" dirty="0">
                <a:solidFill>
                  <a:schemeClr val="tx1"/>
                </a:solidFill>
                <a:latin typeface="BIZ UDP明朝 Medium" panose="02020500000000000000" pitchFamily="18" charset="-128"/>
                <a:ea typeface="BIZ UDP明朝 Medium" panose="02020500000000000000" pitchFamily="18" charset="-128"/>
              </a:rPr>
              <a:t>認</a:t>
            </a:r>
            <a:r>
              <a:rPr kumimoji="1" lang="ja-JP" altLang="en-US" dirty="0">
                <a:solidFill>
                  <a:schemeClr val="tx1"/>
                </a:solidFill>
                <a:latin typeface="BIZ UDP明朝 Medium" panose="02020500000000000000" pitchFamily="18" charset="-128"/>
                <a:ea typeface="BIZ UDP明朝 Medium" panose="02020500000000000000" pitchFamily="18" charset="-128"/>
              </a:rPr>
              <a:t>証</a:t>
            </a:r>
          </a:p>
        </p:txBody>
      </p:sp>
      <p:sp>
        <p:nvSpPr>
          <p:cNvPr id="23" name="正方形/長方形 22">
            <a:extLst>
              <a:ext uri="{FF2B5EF4-FFF2-40B4-BE49-F238E27FC236}">
                <a16:creationId xmlns:a16="http://schemas.microsoft.com/office/drawing/2014/main" id="{91F2DA81-CD84-15D5-55E1-B6E8D0BD48DF}"/>
              </a:ext>
            </a:extLst>
          </p:cNvPr>
          <p:cNvSpPr/>
          <p:nvPr/>
        </p:nvSpPr>
        <p:spPr>
          <a:xfrm>
            <a:off x="7807007" y="3671082"/>
            <a:ext cx="4199463" cy="657971"/>
          </a:xfrm>
          <a:prstGeom prst="rect">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solidFill>
                <a:latin typeface="BIZ UDP明朝 Medium" panose="02020500000000000000" pitchFamily="18" charset="-128"/>
                <a:ea typeface="BIZ UDP明朝 Medium" panose="02020500000000000000" pitchFamily="18" charset="-128"/>
              </a:rPr>
              <a:t>PEFC-EUDR PEFC</a:t>
            </a:r>
            <a:r>
              <a:rPr kumimoji="1" lang="ja-JP" altLang="en-US" b="1" dirty="0">
                <a:solidFill>
                  <a:schemeClr val="tx1"/>
                </a:solidFill>
                <a:latin typeface="BIZ UDP明朝 Medium" panose="02020500000000000000" pitchFamily="18" charset="-128"/>
                <a:ea typeface="BIZ UDP明朝 Medium" panose="02020500000000000000" pitchFamily="18" charset="-128"/>
              </a:rPr>
              <a:t>管理材</a:t>
            </a:r>
            <a:endParaRPr kumimoji="1" lang="ja-JP" altLang="en-US" dirty="0"/>
          </a:p>
        </p:txBody>
      </p:sp>
      <p:sp>
        <p:nvSpPr>
          <p:cNvPr id="2" name="スライド番号プレースホルダー 1">
            <a:extLst>
              <a:ext uri="{FF2B5EF4-FFF2-40B4-BE49-F238E27FC236}">
                <a16:creationId xmlns:a16="http://schemas.microsoft.com/office/drawing/2014/main" id="{68DE5540-B90C-E498-5CBC-2709A5DC808C}"/>
              </a:ext>
            </a:extLst>
          </p:cNvPr>
          <p:cNvSpPr>
            <a:spLocks noGrp="1"/>
          </p:cNvSpPr>
          <p:nvPr>
            <p:ph type="sldNum" sz="quarter" idx="12"/>
          </p:nvPr>
        </p:nvSpPr>
        <p:spPr/>
        <p:txBody>
          <a:bodyPr/>
          <a:lstStyle/>
          <a:p>
            <a:fld id="{1595C7DD-7966-459F-A3C4-611A894DCDCC}" type="slidenum">
              <a:rPr kumimoji="1" lang="ja-JP" altLang="en-US" smtClean="0"/>
              <a:t>26</a:t>
            </a:fld>
            <a:endParaRPr kumimoji="1" lang="ja-JP" altLang="en-US"/>
          </a:p>
        </p:txBody>
      </p:sp>
    </p:spTree>
    <p:extLst>
      <p:ext uri="{BB962C8B-B14F-4D97-AF65-F5344CB8AC3E}">
        <p14:creationId xmlns:p14="http://schemas.microsoft.com/office/powerpoint/2010/main" val="482943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EFDB4F-15CF-767B-6641-89FD6C4811CE}"/>
            </a:ext>
          </a:extLst>
        </p:cNvPr>
        <p:cNvGrpSpPr/>
        <p:nvPr/>
      </p:nvGrpSpPr>
      <p:grpSpPr>
        <a:xfrm>
          <a:off x="0" y="0"/>
          <a:ext cx="0" cy="0"/>
          <a:chOff x="0" y="0"/>
          <a:chExt cx="0" cy="0"/>
        </a:xfrm>
      </p:grpSpPr>
      <p:pic>
        <p:nvPicPr>
          <p:cNvPr id="3" name="図 2">
            <a:extLst>
              <a:ext uri="{FF2B5EF4-FFF2-40B4-BE49-F238E27FC236}">
                <a16:creationId xmlns:a16="http://schemas.microsoft.com/office/drawing/2014/main" id="{20EB72C4-7F13-867B-BA2F-5714029DDD8B}"/>
              </a:ext>
            </a:extLst>
          </p:cNvPr>
          <p:cNvPicPr>
            <a:picLocks noChangeAspect="1"/>
          </p:cNvPicPr>
          <p:nvPr/>
        </p:nvPicPr>
        <p:blipFill>
          <a:blip r:embed="rId2"/>
          <a:stretch>
            <a:fillRect/>
          </a:stretch>
        </p:blipFill>
        <p:spPr>
          <a:xfrm>
            <a:off x="1013703" y="1221144"/>
            <a:ext cx="10164594" cy="4982270"/>
          </a:xfrm>
          <a:prstGeom prst="rect">
            <a:avLst/>
          </a:prstGeom>
        </p:spPr>
      </p:pic>
      <p:sp>
        <p:nvSpPr>
          <p:cNvPr id="4" name="テキスト ボックス 3">
            <a:extLst>
              <a:ext uri="{FF2B5EF4-FFF2-40B4-BE49-F238E27FC236}">
                <a16:creationId xmlns:a16="http://schemas.microsoft.com/office/drawing/2014/main" id="{7CD17C02-1714-8BF6-6DF1-DD039DAEE403}"/>
              </a:ext>
            </a:extLst>
          </p:cNvPr>
          <p:cNvSpPr txBox="1"/>
          <p:nvPr/>
        </p:nvSpPr>
        <p:spPr>
          <a:xfrm>
            <a:off x="1507404" y="413756"/>
            <a:ext cx="7933006" cy="1261884"/>
          </a:xfrm>
          <a:prstGeom prst="rect">
            <a:avLst/>
          </a:prstGeom>
          <a:noFill/>
        </p:spPr>
        <p:txBody>
          <a:bodyPr wrap="square">
            <a:spAutoFit/>
          </a:bodyPr>
          <a:lstStyle/>
          <a:p>
            <a:r>
              <a:rPr lang="en-US" altLang="ja-JP" sz="2800" b="1" dirty="0">
                <a:latin typeface="BIZ UDP明朝 Medium" panose="02020500000000000000" pitchFamily="18" charset="-128"/>
                <a:ea typeface="BIZ UDP明朝 Medium" panose="02020500000000000000" pitchFamily="18" charset="-128"/>
              </a:rPr>
              <a:t>EUDR </a:t>
            </a:r>
            <a:r>
              <a:rPr lang="ja-JP" altLang="en-US" sz="2800" b="1" dirty="0">
                <a:latin typeface="BIZ UDP明朝 Medium" panose="02020500000000000000" pitchFamily="18" charset="-128"/>
                <a:ea typeface="BIZ UDP明朝 Medium" panose="02020500000000000000" pitchFamily="18" charset="-128"/>
              </a:rPr>
              <a:t>ディフォレテーション・フリー</a:t>
            </a:r>
            <a:endParaRPr lang="en-US" altLang="ja-JP" sz="2800" b="1" dirty="0">
              <a:latin typeface="BIZ UDP明朝 Medium" panose="02020500000000000000" pitchFamily="18" charset="-128"/>
              <a:ea typeface="BIZ UDP明朝 Medium" panose="02020500000000000000" pitchFamily="18" charset="-128"/>
            </a:endParaRPr>
          </a:p>
          <a:p>
            <a:pPr marL="0" indent="0">
              <a:buNone/>
            </a:pPr>
            <a:r>
              <a:rPr kumimoji="1" lang="ja-JP" altLang="en-US" sz="1600" b="1" dirty="0">
                <a:solidFill>
                  <a:schemeClr val="accent1"/>
                </a:solidFill>
                <a:latin typeface="BIZ UDP明朝 Medium" panose="02020500000000000000" pitchFamily="18" charset="-128"/>
                <a:ea typeface="BIZ UDP明朝 Medium" panose="02020500000000000000" pitchFamily="18" charset="-128"/>
              </a:rPr>
              <a:t>　　　　　　　　</a:t>
            </a:r>
            <a:r>
              <a:rPr kumimoji="1" lang="ja-JP" altLang="en-US" sz="2000" b="1" dirty="0">
                <a:solidFill>
                  <a:schemeClr val="accent1"/>
                </a:solidFill>
                <a:latin typeface="BIZ UDP明朝 Medium" panose="02020500000000000000" pitchFamily="18" charset="-128"/>
                <a:ea typeface="BIZ UDP明朝 Medium" panose="02020500000000000000" pitchFamily="18" charset="-128"/>
              </a:rPr>
              <a:t>　</a:t>
            </a:r>
            <a:r>
              <a:rPr kumimoji="1" lang="en-US" altLang="ja-JP" sz="2000" b="1" dirty="0">
                <a:solidFill>
                  <a:schemeClr val="accent1"/>
                </a:solidFill>
                <a:latin typeface="BIZ UDP明朝 Medium" panose="02020500000000000000" pitchFamily="18" charset="-128"/>
                <a:ea typeface="BIZ UDP明朝 Medium" panose="02020500000000000000" pitchFamily="18" charset="-128"/>
              </a:rPr>
              <a:t>[</a:t>
            </a:r>
            <a:r>
              <a:rPr kumimoji="1" lang="ja-JP" altLang="en-US" sz="2000" b="1" dirty="0">
                <a:solidFill>
                  <a:schemeClr val="accent1"/>
                </a:solidFill>
                <a:latin typeface="BIZ UDP明朝 Medium" panose="02020500000000000000" pitchFamily="18" charset="-128"/>
                <a:ea typeface="BIZ UDP明朝 Medium" panose="02020500000000000000" pitchFamily="18" charset="-128"/>
              </a:rPr>
              <a:t>森林減少及び森林劣化をもたらすものでないこと</a:t>
            </a:r>
            <a:r>
              <a:rPr kumimoji="1" lang="en-US" altLang="ja-JP" sz="2000" b="1" dirty="0">
                <a:solidFill>
                  <a:schemeClr val="accent1"/>
                </a:solidFill>
                <a:latin typeface="BIZ UDP明朝 Medium" panose="02020500000000000000" pitchFamily="18" charset="-128"/>
                <a:ea typeface="BIZ UDP明朝 Medium" panose="02020500000000000000" pitchFamily="18" charset="-128"/>
              </a:rPr>
              <a:t>]</a:t>
            </a:r>
          </a:p>
          <a:p>
            <a:endParaRPr lang="ja-JP" altLang="en-US" sz="2800" b="1" dirty="0">
              <a:latin typeface="BIZ UDP明朝 Medium" panose="02020500000000000000" pitchFamily="18" charset="-128"/>
              <a:ea typeface="BIZ UDP明朝 Medium" panose="02020500000000000000" pitchFamily="18" charset="-128"/>
            </a:endParaRPr>
          </a:p>
        </p:txBody>
      </p:sp>
      <p:sp>
        <p:nvSpPr>
          <p:cNvPr id="2" name="四角形: 角を丸くする 1">
            <a:extLst>
              <a:ext uri="{FF2B5EF4-FFF2-40B4-BE49-F238E27FC236}">
                <a16:creationId xmlns:a16="http://schemas.microsoft.com/office/drawing/2014/main" id="{D2E2705C-9D15-640A-B355-435931CF77DD}"/>
              </a:ext>
            </a:extLst>
          </p:cNvPr>
          <p:cNvSpPr/>
          <p:nvPr/>
        </p:nvSpPr>
        <p:spPr>
          <a:xfrm>
            <a:off x="3981153" y="3138713"/>
            <a:ext cx="1252025" cy="1153551"/>
          </a:xfrm>
          <a:prstGeom prst="round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800" b="1" dirty="0">
                <a:solidFill>
                  <a:schemeClr val="tx1"/>
                </a:solidFill>
                <a:latin typeface="BIZ UDP明朝 Medium" panose="02020500000000000000" pitchFamily="18" charset="-128"/>
                <a:ea typeface="BIZ UDP明朝 Medium" panose="02020500000000000000" pitchFamily="18" charset="-128"/>
              </a:rPr>
              <a:t>原生林</a:t>
            </a:r>
            <a:endParaRPr kumimoji="1" lang="ja-JP" altLang="en-US" b="1" dirty="0">
              <a:solidFill>
                <a:schemeClr val="tx1"/>
              </a:solidFill>
            </a:endParaRPr>
          </a:p>
        </p:txBody>
      </p:sp>
      <p:sp>
        <p:nvSpPr>
          <p:cNvPr id="6" name="正方形/長方形 5">
            <a:extLst>
              <a:ext uri="{FF2B5EF4-FFF2-40B4-BE49-F238E27FC236}">
                <a16:creationId xmlns:a16="http://schemas.microsoft.com/office/drawing/2014/main" id="{95523766-9758-AF44-2486-6FFE12FDD0C1}"/>
              </a:ext>
            </a:extLst>
          </p:cNvPr>
          <p:cNvSpPr/>
          <p:nvPr/>
        </p:nvSpPr>
        <p:spPr>
          <a:xfrm>
            <a:off x="1463039" y="2027297"/>
            <a:ext cx="6949441" cy="4220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森林劣化とは：</a:t>
            </a:r>
            <a:r>
              <a:rPr lang="ja-JP"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森林被覆の</a:t>
            </a:r>
            <a:r>
              <a:rPr lang="ja-JP" altLang="en-US"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以下の</a:t>
            </a:r>
            <a:r>
              <a:rPr lang="ja-JP"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構造的変化</a:t>
            </a:r>
            <a:endParaRPr kumimoji="1" lang="ja-JP" altLang="en-US" sz="2000" b="1" dirty="0">
              <a:latin typeface="BIZ UDP明朝 Medium" panose="02020500000000000000" pitchFamily="18" charset="-128"/>
              <a:ea typeface="BIZ UDP明朝 Medium" panose="02020500000000000000" pitchFamily="18" charset="-128"/>
            </a:endParaRPr>
          </a:p>
        </p:txBody>
      </p:sp>
      <p:sp>
        <p:nvSpPr>
          <p:cNvPr id="10" name="四角形: 角を丸くする 9">
            <a:extLst>
              <a:ext uri="{FF2B5EF4-FFF2-40B4-BE49-F238E27FC236}">
                <a16:creationId xmlns:a16="http://schemas.microsoft.com/office/drawing/2014/main" id="{5A83C315-AF1E-9799-ACA4-EBF5A761F334}"/>
              </a:ext>
            </a:extLst>
          </p:cNvPr>
          <p:cNvSpPr/>
          <p:nvPr/>
        </p:nvSpPr>
        <p:spPr>
          <a:xfrm>
            <a:off x="5571158" y="3130327"/>
            <a:ext cx="1252025" cy="1153551"/>
          </a:xfrm>
          <a:prstGeom prst="round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latin typeface="BIZ UDP明朝 Medium" panose="02020500000000000000" pitchFamily="18" charset="-128"/>
                <a:ea typeface="BIZ UDP明朝 Medium" panose="02020500000000000000" pitchFamily="18" charset="-128"/>
              </a:rPr>
              <a:t>天然林</a:t>
            </a:r>
          </a:p>
        </p:txBody>
      </p:sp>
      <p:sp>
        <p:nvSpPr>
          <p:cNvPr id="11" name="四角形: 角を丸くする 10">
            <a:extLst>
              <a:ext uri="{FF2B5EF4-FFF2-40B4-BE49-F238E27FC236}">
                <a16:creationId xmlns:a16="http://schemas.microsoft.com/office/drawing/2014/main" id="{96FB0DAE-C51A-CFEC-4092-3206ACA1766D}"/>
              </a:ext>
            </a:extLst>
          </p:cNvPr>
          <p:cNvSpPr/>
          <p:nvPr/>
        </p:nvSpPr>
        <p:spPr>
          <a:xfrm>
            <a:off x="3981153" y="4564995"/>
            <a:ext cx="1252025" cy="1153551"/>
          </a:xfrm>
          <a:prstGeom prst="round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人工林</a:t>
            </a:r>
          </a:p>
        </p:txBody>
      </p:sp>
      <p:sp>
        <p:nvSpPr>
          <p:cNvPr id="12" name="四角形: 角を丸くする 11">
            <a:extLst>
              <a:ext uri="{FF2B5EF4-FFF2-40B4-BE49-F238E27FC236}">
                <a16:creationId xmlns:a16="http://schemas.microsoft.com/office/drawing/2014/main" id="{20B1F20D-76B8-F370-1137-244FFC8D7C6E}"/>
              </a:ext>
            </a:extLst>
          </p:cNvPr>
          <p:cNvSpPr/>
          <p:nvPr/>
        </p:nvSpPr>
        <p:spPr>
          <a:xfrm>
            <a:off x="5575979" y="4557938"/>
            <a:ext cx="1252025" cy="1153551"/>
          </a:xfrm>
          <a:prstGeom prst="round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latin typeface="BIZ UDP明朝 Medium" panose="02020500000000000000" pitchFamily="18" charset="-128"/>
                <a:ea typeface="BIZ UDP明朝 Medium" panose="02020500000000000000" pitchFamily="18" charset="-128"/>
              </a:rPr>
              <a:t>プランテーション森林</a:t>
            </a:r>
          </a:p>
        </p:txBody>
      </p:sp>
      <p:sp>
        <p:nvSpPr>
          <p:cNvPr id="13" name="矢印: 下 12">
            <a:extLst>
              <a:ext uri="{FF2B5EF4-FFF2-40B4-BE49-F238E27FC236}">
                <a16:creationId xmlns:a16="http://schemas.microsoft.com/office/drawing/2014/main" id="{6EA3F029-3541-CAE8-0094-E588511BBE33}"/>
              </a:ext>
            </a:extLst>
          </p:cNvPr>
          <p:cNvSpPr/>
          <p:nvPr/>
        </p:nvSpPr>
        <p:spPr>
          <a:xfrm>
            <a:off x="4462191" y="4079161"/>
            <a:ext cx="317291" cy="523744"/>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矢印: 右 15">
            <a:extLst>
              <a:ext uri="{FF2B5EF4-FFF2-40B4-BE49-F238E27FC236}">
                <a16:creationId xmlns:a16="http://schemas.microsoft.com/office/drawing/2014/main" id="{C275A9C9-8253-0D14-16DB-EB15D8D379DC}"/>
              </a:ext>
            </a:extLst>
          </p:cNvPr>
          <p:cNvSpPr/>
          <p:nvPr/>
        </p:nvSpPr>
        <p:spPr>
          <a:xfrm rot="2866516">
            <a:off x="5087305" y="4324399"/>
            <a:ext cx="746048" cy="340176"/>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06BB4721-C4F0-91B8-B15E-70535510B716}"/>
              </a:ext>
            </a:extLst>
          </p:cNvPr>
          <p:cNvSpPr/>
          <p:nvPr/>
        </p:nvSpPr>
        <p:spPr>
          <a:xfrm>
            <a:off x="1936898" y="3429000"/>
            <a:ext cx="1843260" cy="814066"/>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9AF78CC7-207D-0E34-E31A-7F5140B77199}"/>
              </a:ext>
            </a:extLst>
          </p:cNvPr>
          <p:cNvSpPr txBox="1"/>
          <p:nvPr/>
        </p:nvSpPr>
        <p:spPr>
          <a:xfrm>
            <a:off x="2292798" y="3658006"/>
            <a:ext cx="1645463" cy="523220"/>
          </a:xfrm>
          <a:prstGeom prst="rect">
            <a:avLst/>
          </a:prstGeom>
          <a:noFill/>
        </p:spPr>
        <p:txBody>
          <a:bodyPr wrap="square">
            <a:spAutoFit/>
          </a:bodyPr>
          <a:lstStyle/>
          <a:p>
            <a:r>
              <a:rPr lang="ja-JP" altLang="en-US" sz="2800" b="1" dirty="0">
                <a:solidFill>
                  <a:schemeClr val="bg1"/>
                </a:solidFill>
                <a:latin typeface="BIZ UDP明朝 Medium" panose="02020500000000000000" pitchFamily="18" charset="-128"/>
                <a:ea typeface="BIZ UDP明朝 Medium" panose="02020500000000000000" pitchFamily="18" charset="-128"/>
              </a:rPr>
              <a:t>森林</a:t>
            </a:r>
          </a:p>
        </p:txBody>
      </p:sp>
      <p:sp>
        <p:nvSpPr>
          <p:cNvPr id="22" name="正方形/長方形 21">
            <a:extLst>
              <a:ext uri="{FF2B5EF4-FFF2-40B4-BE49-F238E27FC236}">
                <a16:creationId xmlns:a16="http://schemas.microsoft.com/office/drawing/2014/main" id="{FC52DF24-3D7C-5B72-C4FA-B68282F5DA6C}"/>
              </a:ext>
            </a:extLst>
          </p:cNvPr>
          <p:cNvSpPr/>
          <p:nvPr/>
        </p:nvSpPr>
        <p:spPr>
          <a:xfrm>
            <a:off x="7596552" y="3931300"/>
            <a:ext cx="1034569" cy="914400"/>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230C47BB-2414-2829-60A8-B76731541057}"/>
              </a:ext>
            </a:extLst>
          </p:cNvPr>
          <p:cNvSpPr txBox="1"/>
          <p:nvPr/>
        </p:nvSpPr>
        <p:spPr>
          <a:xfrm>
            <a:off x="7539782" y="3342278"/>
            <a:ext cx="1034568" cy="1015663"/>
          </a:xfrm>
          <a:prstGeom prst="rect">
            <a:avLst/>
          </a:prstGeom>
          <a:noFill/>
        </p:spPr>
        <p:txBody>
          <a:bodyPr wrap="square">
            <a:spAutoFit/>
          </a:bodyPr>
          <a:lstStyle/>
          <a:p>
            <a:r>
              <a:rPr lang="ja-JP" altLang="en-US" sz="2000" b="1" dirty="0">
                <a:latin typeface="BIZ UDP明朝 Medium" panose="02020500000000000000" pitchFamily="18" charset="-128"/>
                <a:ea typeface="BIZ UDP明朝 Medium" panose="02020500000000000000" pitchFamily="18" charset="-128"/>
              </a:rPr>
              <a:t>その他樹木地</a:t>
            </a:r>
            <a:endParaRPr lang="en-US" altLang="ja-JP" sz="2000" b="1" dirty="0">
              <a:latin typeface="BIZ UDP明朝 Medium" panose="02020500000000000000" pitchFamily="18" charset="-128"/>
              <a:ea typeface="BIZ UDP明朝 Medium" panose="02020500000000000000" pitchFamily="18" charset="-128"/>
            </a:endParaRPr>
          </a:p>
          <a:p>
            <a:r>
              <a:rPr lang="ja-JP" altLang="en-US" sz="2000" b="1" dirty="0">
                <a:latin typeface="BIZ UDP明朝 Medium" panose="02020500000000000000" pitchFamily="18" charset="-128"/>
                <a:ea typeface="BIZ UDP明朝 Medium" panose="02020500000000000000" pitchFamily="18" charset="-128"/>
              </a:rPr>
              <a:t>（</a:t>
            </a:r>
            <a:r>
              <a:rPr lang="en-US" altLang="ja-JP" sz="2000" b="1" dirty="0">
                <a:latin typeface="BIZ UDP明朝 Medium" panose="02020500000000000000" pitchFamily="18" charset="-128"/>
                <a:ea typeface="BIZ UDP明朝 Medium" panose="02020500000000000000" pitchFamily="18" charset="-128"/>
              </a:rPr>
              <a:t>TOF</a:t>
            </a:r>
            <a:r>
              <a:rPr lang="ja-JP" altLang="en-US" sz="2000" b="1" dirty="0">
                <a:latin typeface="BIZ UDP明朝 Medium" panose="02020500000000000000" pitchFamily="18" charset="-128"/>
                <a:ea typeface="BIZ UDP明朝 Medium" panose="02020500000000000000" pitchFamily="18" charset="-128"/>
              </a:rPr>
              <a:t>）</a:t>
            </a:r>
          </a:p>
        </p:txBody>
      </p:sp>
      <p:sp>
        <p:nvSpPr>
          <p:cNvPr id="26" name="楕円 25">
            <a:extLst>
              <a:ext uri="{FF2B5EF4-FFF2-40B4-BE49-F238E27FC236}">
                <a16:creationId xmlns:a16="http://schemas.microsoft.com/office/drawing/2014/main" id="{AFE30477-252F-AA46-F77E-1F5B62F5AD28}"/>
              </a:ext>
            </a:extLst>
          </p:cNvPr>
          <p:cNvSpPr/>
          <p:nvPr/>
        </p:nvSpPr>
        <p:spPr>
          <a:xfrm>
            <a:off x="9076525" y="3068552"/>
            <a:ext cx="1252025" cy="914400"/>
          </a:xfrm>
          <a:prstGeom prst="ellipse">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6CBC5CE1-E3BD-526E-B6C2-0B41C0E19615}"/>
              </a:ext>
            </a:extLst>
          </p:cNvPr>
          <p:cNvSpPr txBox="1"/>
          <p:nvPr/>
        </p:nvSpPr>
        <p:spPr>
          <a:xfrm>
            <a:off x="9083057" y="3273693"/>
            <a:ext cx="1279951" cy="400110"/>
          </a:xfrm>
          <a:prstGeom prst="rect">
            <a:avLst/>
          </a:prstGeom>
          <a:noFill/>
        </p:spPr>
        <p:txBody>
          <a:bodyPr wrap="square">
            <a:spAutoFit/>
          </a:bodyPr>
          <a:lstStyle/>
          <a:p>
            <a:r>
              <a:rPr lang="ja-JP" altLang="en-US" sz="2000" b="1" dirty="0">
                <a:latin typeface="BIZ UDP明朝 Medium" panose="02020500000000000000" pitchFamily="18" charset="-128"/>
                <a:ea typeface="BIZ UDP明朝 Medium" panose="02020500000000000000" pitchFamily="18" charset="-128"/>
              </a:rPr>
              <a:t>農業利用</a:t>
            </a:r>
          </a:p>
        </p:txBody>
      </p:sp>
      <p:sp>
        <p:nvSpPr>
          <p:cNvPr id="28" name="四角形: 角を丸くする 27">
            <a:extLst>
              <a:ext uri="{FF2B5EF4-FFF2-40B4-BE49-F238E27FC236}">
                <a16:creationId xmlns:a16="http://schemas.microsoft.com/office/drawing/2014/main" id="{3D0566BD-DF00-8020-47A8-AD3DF5A6DB20}"/>
              </a:ext>
            </a:extLst>
          </p:cNvPr>
          <p:cNvSpPr/>
          <p:nvPr/>
        </p:nvSpPr>
        <p:spPr>
          <a:xfrm>
            <a:off x="8906813" y="4350594"/>
            <a:ext cx="1542918" cy="1608487"/>
          </a:xfrm>
          <a:prstGeom prst="round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矢印: 下 4">
            <a:extLst>
              <a:ext uri="{FF2B5EF4-FFF2-40B4-BE49-F238E27FC236}">
                <a16:creationId xmlns:a16="http://schemas.microsoft.com/office/drawing/2014/main" id="{F458D54F-13E4-F30E-DC93-121847B5E240}"/>
              </a:ext>
            </a:extLst>
          </p:cNvPr>
          <p:cNvSpPr/>
          <p:nvPr/>
        </p:nvSpPr>
        <p:spPr>
          <a:xfrm>
            <a:off x="6017070" y="4155651"/>
            <a:ext cx="365956" cy="514987"/>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ー 6">
            <a:extLst>
              <a:ext uri="{FF2B5EF4-FFF2-40B4-BE49-F238E27FC236}">
                <a16:creationId xmlns:a16="http://schemas.microsoft.com/office/drawing/2014/main" id="{5A121C21-1930-7409-B637-24774A33CA92}"/>
              </a:ext>
            </a:extLst>
          </p:cNvPr>
          <p:cNvSpPr>
            <a:spLocks noGrp="1"/>
          </p:cNvSpPr>
          <p:nvPr>
            <p:ph type="sldNum" sz="quarter" idx="12"/>
          </p:nvPr>
        </p:nvSpPr>
        <p:spPr>
          <a:xfrm>
            <a:off x="0" y="6492875"/>
            <a:ext cx="407633" cy="365125"/>
          </a:xfrm>
        </p:spPr>
        <p:txBody>
          <a:bodyPr/>
          <a:lstStyle/>
          <a:p>
            <a:fld id="{1595C7DD-7966-459F-A3C4-611A894DCDCC}" type="slidenum">
              <a:rPr kumimoji="1" lang="ja-JP" altLang="en-US" smtClean="0">
                <a:latin typeface="Arial" panose="020B0604020202020204" pitchFamily="34" charset="0"/>
                <a:cs typeface="Arial" panose="020B0604020202020204" pitchFamily="34" charset="0"/>
              </a:rPr>
              <a:t>3</a:t>
            </a:fld>
            <a:endParaRPr kumimoji="1" lang="ja-JP" altLang="en-US" dirty="0">
              <a:latin typeface="Arial" panose="020B0604020202020204" pitchFamily="34" charset="0"/>
              <a:cs typeface="Arial" panose="020B0604020202020204" pitchFamily="34" charset="0"/>
            </a:endParaRPr>
          </a:p>
        </p:txBody>
      </p:sp>
      <p:sp>
        <p:nvSpPr>
          <p:cNvPr id="8" name="テキスト ボックス 7">
            <a:extLst>
              <a:ext uri="{FF2B5EF4-FFF2-40B4-BE49-F238E27FC236}">
                <a16:creationId xmlns:a16="http://schemas.microsoft.com/office/drawing/2014/main" id="{8169C0F7-5182-96BC-A43E-C94FA84848DA}"/>
              </a:ext>
            </a:extLst>
          </p:cNvPr>
          <p:cNvSpPr txBox="1"/>
          <p:nvPr/>
        </p:nvSpPr>
        <p:spPr>
          <a:xfrm>
            <a:off x="8991323" y="3712279"/>
            <a:ext cx="1463417" cy="1477328"/>
          </a:xfrm>
          <a:prstGeom prst="rect">
            <a:avLst/>
          </a:prstGeom>
          <a:noFill/>
        </p:spPr>
        <p:txBody>
          <a:bodyPr wrap="square">
            <a:spAutoFit/>
          </a:bodyPr>
          <a:lstStyle/>
          <a:p>
            <a:r>
              <a:rPr lang="ja-JP" altLang="en-US" b="1" dirty="0">
                <a:latin typeface="BIZ UDP明朝 Medium" panose="02020500000000000000" pitchFamily="18" charset="-128"/>
                <a:ea typeface="BIZ UDP明朝 Medium" panose="02020500000000000000" pitchFamily="18" charset="-128"/>
              </a:rPr>
              <a:t>（含む：</a:t>
            </a:r>
            <a:endParaRPr lang="en-US" altLang="ja-JP" b="1" dirty="0">
              <a:latin typeface="BIZ UDP明朝 Medium" panose="02020500000000000000" pitchFamily="18" charset="-128"/>
              <a:ea typeface="BIZ UDP明朝 Medium" panose="02020500000000000000" pitchFamily="18" charset="-128"/>
            </a:endParaRPr>
          </a:p>
          <a:p>
            <a:r>
              <a:rPr lang="ja-JP" altLang="en-US" b="1" dirty="0">
                <a:latin typeface="BIZ UDP明朝 Medium" panose="02020500000000000000" pitchFamily="18" charset="-128"/>
                <a:ea typeface="BIZ UDP明朝 Medium" panose="02020500000000000000" pitchFamily="18" charset="-128"/>
              </a:rPr>
              <a:t>アグロフォレストリーなどの農業プランテーション）</a:t>
            </a:r>
          </a:p>
        </p:txBody>
      </p:sp>
      <p:sp>
        <p:nvSpPr>
          <p:cNvPr id="9" name="テキスト ボックス 8">
            <a:extLst>
              <a:ext uri="{FF2B5EF4-FFF2-40B4-BE49-F238E27FC236}">
                <a16:creationId xmlns:a16="http://schemas.microsoft.com/office/drawing/2014/main" id="{313ED368-35DD-1960-EC1B-84988EC55CB8}"/>
              </a:ext>
            </a:extLst>
          </p:cNvPr>
          <p:cNvSpPr txBox="1"/>
          <p:nvPr/>
        </p:nvSpPr>
        <p:spPr>
          <a:xfrm>
            <a:off x="7382621" y="5339164"/>
            <a:ext cx="1462432" cy="400110"/>
          </a:xfrm>
          <a:prstGeom prst="rect">
            <a:avLst/>
          </a:prstGeom>
          <a:noFill/>
        </p:spPr>
        <p:txBody>
          <a:bodyPr wrap="square">
            <a:spAutoFit/>
          </a:bodyPr>
          <a:lstStyle/>
          <a:p>
            <a:r>
              <a:rPr lang="en-US" altLang="ja-JP" sz="2000" b="1" dirty="0">
                <a:solidFill>
                  <a:schemeClr val="accent1"/>
                </a:solidFill>
                <a:latin typeface="BIZ UDP明朝 Medium" panose="02020500000000000000" pitchFamily="18" charset="-128"/>
                <a:ea typeface="BIZ UDP明朝 Medium" panose="02020500000000000000" pitchFamily="18" charset="-128"/>
              </a:rPr>
              <a:t>[</a:t>
            </a:r>
            <a:r>
              <a:rPr lang="ja-JP" altLang="en-US" sz="2000" b="1" dirty="0">
                <a:solidFill>
                  <a:schemeClr val="accent1"/>
                </a:solidFill>
                <a:latin typeface="BIZ UDP明朝 Medium" panose="02020500000000000000" pitchFamily="18" charset="-128"/>
                <a:ea typeface="BIZ UDP明朝 Medium" panose="02020500000000000000" pitchFamily="18" charset="-128"/>
              </a:rPr>
              <a:t>森林減少</a:t>
            </a:r>
            <a:r>
              <a:rPr lang="en-US" altLang="ja-JP" sz="2000" b="1" dirty="0">
                <a:solidFill>
                  <a:schemeClr val="accent1"/>
                </a:solidFill>
                <a:latin typeface="BIZ UDP明朝 Medium" panose="02020500000000000000" pitchFamily="18" charset="-128"/>
                <a:ea typeface="BIZ UDP明朝 Medium" panose="02020500000000000000" pitchFamily="18" charset="-128"/>
              </a:rPr>
              <a:t>]</a:t>
            </a:r>
            <a:endParaRPr lang="ja-JP" altLang="en-US" sz="2000" b="1" dirty="0">
              <a:solidFill>
                <a:schemeClr val="accent1"/>
              </a:solidFill>
              <a:latin typeface="BIZ UDP明朝 Medium" panose="02020500000000000000" pitchFamily="18" charset="-128"/>
              <a:ea typeface="BIZ UDP明朝 Medium" panose="02020500000000000000" pitchFamily="18" charset="-128"/>
            </a:endParaRPr>
          </a:p>
        </p:txBody>
      </p:sp>
      <p:sp>
        <p:nvSpPr>
          <p:cNvPr id="14" name="正方形/長方形 13">
            <a:extLst>
              <a:ext uri="{FF2B5EF4-FFF2-40B4-BE49-F238E27FC236}">
                <a16:creationId xmlns:a16="http://schemas.microsoft.com/office/drawing/2014/main" id="{913B30C5-1C15-F1BA-304C-92295E912BBB}"/>
              </a:ext>
            </a:extLst>
          </p:cNvPr>
          <p:cNvSpPr/>
          <p:nvPr/>
        </p:nvSpPr>
        <p:spPr>
          <a:xfrm>
            <a:off x="1463039" y="1626867"/>
            <a:ext cx="6949441" cy="4220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森林減少とは：</a:t>
            </a:r>
            <a:r>
              <a:rPr lang="ja-JP" altLang="ja-JP"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森林</a:t>
            </a:r>
            <a:r>
              <a:rPr lang="ja-JP" altLang="en-US" sz="20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の農業利用</a:t>
            </a:r>
            <a:endParaRPr kumimoji="1" lang="ja-JP" altLang="en-US" sz="2000" b="1" dirty="0">
              <a:latin typeface="BIZ UDP明朝 Medium" panose="02020500000000000000" pitchFamily="18" charset="-128"/>
              <a:ea typeface="BIZ UDP明朝 Medium" panose="02020500000000000000" pitchFamily="18" charset="-128"/>
            </a:endParaRPr>
          </a:p>
        </p:txBody>
      </p:sp>
      <p:sp>
        <p:nvSpPr>
          <p:cNvPr id="15" name="矢印: 下 14">
            <a:extLst>
              <a:ext uri="{FF2B5EF4-FFF2-40B4-BE49-F238E27FC236}">
                <a16:creationId xmlns:a16="http://schemas.microsoft.com/office/drawing/2014/main" id="{1AB3E4D9-D12A-6600-FB56-7292EF042900}"/>
              </a:ext>
            </a:extLst>
          </p:cNvPr>
          <p:cNvSpPr/>
          <p:nvPr/>
        </p:nvSpPr>
        <p:spPr>
          <a:xfrm rot="16200000">
            <a:off x="8924695" y="2175902"/>
            <a:ext cx="317291" cy="523744"/>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0891A60C-0C85-DCF5-D4B4-949E0BDB3B35}"/>
              </a:ext>
            </a:extLst>
          </p:cNvPr>
          <p:cNvSpPr txBox="1"/>
          <p:nvPr/>
        </p:nvSpPr>
        <p:spPr>
          <a:xfrm>
            <a:off x="9345213" y="2264662"/>
            <a:ext cx="1235229" cy="369332"/>
          </a:xfrm>
          <a:prstGeom prst="rect">
            <a:avLst/>
          </a:prstGeom>
          <a:noFill/>
        </p:spPr>
        <p:txBody>
          <a:bodyPr wrap="square">
            <a:spAutoFit/>
          </a:bodyPr>
          <a:lstStyle/>
          <a:p>
            <a:r>
              <a:rPr lang="ja-JP" altLang="en-US" sz="1800"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森林劣化</a:t>
            </a:r>
            <a:endParaRPr lang="ja-JP" altLang="en-US" b="1" dirty="0"/>
          </a:p>
        </p:txBody>
      </p:sp>
      <p:sp>
        <p:nvSpPr>
          <p:cNvPr id="17" name="矢印: 右 16">
            <a:extLst>
              <a:ext uri="{FF2B5EF4-FFF2-40B4-BE49-F238E27FC236}">
                <a16:creationId xmlns:a16="http://schemas.microsoft.com/office/drawing/2014/main" id="{17EFEDD2-7452-90EA-A4A1-B3B9F0B8852A}"/>
              </a:ext>
            </a:extLst>
          </p:cNvPr>
          <p:cNvSpPr/>
          <p:nvPr/>
        </p:nvSpPr>
        <p:spPr>
          <a:xfrm>
            <a:off x="7136974" y="4777163"/>
            <a:ext cx="1764830" cy="63417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19368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40D555-A67D-6C46-A547-7CFDD294FFA5}"/>
              </a:ext>
            </a:extLst>
          </p:cNvPr>
          <p:cNvSpPr>
            <a:spLocks noGrp="1"/>
          </p:cNvSpPr>
          <p:nvPr>
            <p:ph type="title"/>
          </p:nvPr>
        </p:nvSpPr>
        <p:spPr/>
        <p:txBody>
          <a:bodyPr/>
          <a:lstStyle/>
          <a:p>
            <a:r>
              <a:rPr kumimoji="1" lang="ja-JP" altLang="en-US" b="1" dirty="0">
                <a:latin typeface="BIZ UDP明朝 Medium" panose="02020500000000000000" pitchFamily="18" charset="-128"/>
                <a:ea typeface="BIZ UDP明朝 Medium" panose="02020500000000000000" pitchFamily="18" charset="-128"/>
              </a:rPr>
              <a:t>　　　　　オペレーターとトレーダー　　　</a:t>
            </a:r>
            <a:endParaRPr kumimoji="1" lang="ja-JP" altLang="en-US" dirty="0"/>
          </a:p>
        </p:txBody>
      </p:sp>
      <p:sp>
        <p:nvSpPr>
          <p:cNvPr id="4" name="タイトル 1">
            <a:extLst>
              <a:ext uri="{FF2B5EF4-FFF2-40B4-BE49-F238E27FC236}">
                <a16:creationId xmlns:a16="http://schemas.microsoft.com/office/drawing/2014/main" id="{A198BA09-09F5-DCDA-70FE-C0EF9FBEAFF1}"/>
              </a:ext>
            </a:extLst>
          </p:cNvPr>
          <p:cNvSpPr>
            <a:spLocks noGrp="1"/>
          </p:cNvSpPr>
          <p:nvPr>
            <p:ph idx="1"/>
          </p:nvPr>
        </p:nvSpPr>
        <p:spPr>
          <a:xfrm>
            <a:off x="938253" y="2004760"/>
            <a:ext cx="10988703" cy="4023360"/>
          </a:xfrm>
        </p:spPr>
        <p:txBody>
          <a:bodyPr>
            <a:normAutofit fontScale="97500"/>
          </a:bodyPr>
          <a:lstStyle/>
          <a:p>
            <a:pPr marL="0" indent="0">
              <a:buNone/>
            </a:pPr>
            <a:r>
              <a:rPr kumimoji="1" lang="ja-JP" altLang="en-US" b="1" dirty="0">
                <a:latin typeface="BIZ UDP明朝 Medium" panose="02020500000000000000" pitchFamily="18" charset="-128"/>
                <a:ea typeface="BIZ UDP明朝 Medium" panose="02020500000000000000" pitchFamily="18" charset="-128"/>
              </a:rPr>
              <a:t>　　　　</a:t>
            </a:r>
            <a:br>
              <a:rPr kumimoji="1" lang="en-US" altLang="ja-JP" b="1" dirty="0">
                <a:latin typeface="BIZ UDP明朝 Medium" panose="02020500000000000000" pitchFamily="18" charset="-128"/>
                <a:ea typeface="BIZ UDP明朝 Medium" panose="02020500000000000000" pitchFamily="18" charset="-128"/>
              </a:rPr>
            </a:br>
            <a:br>
              <a:rPr kumimoji="1" lang="en-US" altLang="ja-JP" b="1" dirty="0">
                <a:latin typeface="BIZ UDP明朝 Medium" panose="02020500000000000000" pitchFamily="18" charset="-128"/>
                <a:ea typeface="BIZ UDP明朝 Medium" panose="02020500000000000000" pitchFamily="18" charset="-128"/>
              </a:rPr>
            </a:br>
            <a:r>
              <a:rPr kumimoji="1" lang="ja-JP" altLang="en-US" sz="2200" b="1" dirty="0">
                <a:latin typeface="BIZ UDP明朝 Medium" panose="02020500000000000000" pitchFamily="18" charset="-128"/>
                <a:ea typeface="BIZ UDP明朝 Medium" panose="02020500000000000000" pitchFamily="18" charset="-128"/>
              </a:rPr>
              <a:t>オペレーター：関連製品を</a:t>
            </a:r>
            <a:r>
              <a:rPr kumimoji="1" lang="en-US" altLang="ja-JP" sz="2200" b="1" dirty="0">
                <a:latin typeface="BIZ UDP明朝 Medium" panose="02020500000000000000" pitchFamily="18" charset="-128"/>
                <a:ea typeface="BIZ UDP明朝 Medium" panose="02020500000000000000" pitchFamily="18" charset="-128"/>
              </a:rPr>
              <a:t>EU</a:t>
            </a:r>
            <a:r>
              <a:rPr kumimoji="1" lang="ja-JP" altLang="en-US" sz="2200" b="1" dirty="0">
                <a:latin typeface="BIZ UDP明朝 Medium" panose="02020500000000000000" pitchFamily="18" charset="-128"/>
                <a:ea typeface="BIZ UDP明朝 Medium" panose="02020500000000000000" pitchFamily="18" charset="-128"/>
              </a:rPr>
              <a:t>市場に出す（</a:t>
            </a:r>
            <a:r>
              <a:rPr kumimoji="1" lang="ja-JP" altLang="en-US" sz="2200" b="1" dirty="0">
                <a:solidFill>
                  <a:srgbClr val="0070C0"/>
                </a:solidFill>
                <a:latin typeface="BIZ UDP明朝 Medium" panose="02020500000000000000" pitchFamily="18" charset="-128"/>
                <a:ea typeface="BIZ UDP明朝 Medium" panose="02020500000000000000" pitchFamily="18" charset="-128"/>
              </a:rPr>
              <a:t>最初に利用可能とする</a:t>
            </a:r>
            <a:r>
              <a:rPr kumimoji="1" lang="ja-JP" altLang="en-US" sz="2200" b="1" dirty="0">
                <a:latin typeface="BIZ UDP明朝 Medium" panose="02020500000000000000" pitchFamily="18" charset="-128"/>
                <a:ea typeface="BIZ UDP明朝 Medium" panose="02020500000000000000" pitchFamily="18" charset="-128"/>
              </a:rPr>
              <a:t>）あるいは</a:t>
            </a:r>
            <a:r>
              <a:rPr kumimoji="1" lang="en-US" altLang="ja-JP" sz="2200" b="1" dirty="0">
                <a:latin typeface="BIZ UDP明朝 Medium" panose="02020500000000000000" pitchFamily="18" charset="-128"/>
                <a:ea typeface="BIZ UDP明朝 Medium" panose="02020500000000000000" pitchFamily="18" charset="-128"/>
              </a:rPr>
              <a:t>EU</a:t>
            </a:r>
            <a:r>
              <a:rPr kumimoji="1" lang="ja-JP" altLang="en-US" sz="2200" b="1" dirty="0">
                <a:latin typeface="BIZ UDP明朝 Medium" panose="02020500000000000000" pitchFamily="18" charset="-128"/>
                <a:ea typeface="BIZ UDP明朝 Medium" panose="02020500000000000000" pitchFamily="18" charset="-128"/>
              </a:rPr>
              <a:t>から</a:t>
            </a:r>
            <a:r>
              <a:rPr kumimoji="1" lang="ja-JP" altLang="en-US" sz="2200" b="1" dirty="0">
                <a:solidFill>
                  <a:srgbClr val="0070C0"/>
                </a:solidFill>
                <a:latin typeface="BIZ UDP明朝 Medium" panose="02020500000000000000" pitchFamily="18" charset="-128"/>
                <a:ea typeface="BIZ UDP明朝 Medium" panose="02020500000000000000" pitchFamily="18" charset="-128"/>
              </a:rPr>
              <a:t>輸出</a:t>
            </a:r>
            <a:r>
              <a:rPr kumimoji="1" lang="ja-JP" altLang="en-US" sz="2200" b="1" dirty="0">
                <a:latin typeface="BIZ UDP明朝 Medium" panose="02020500000000000000" pitchFamily="18" charset="-128"/>
                <a:ea typeface="BIZ UDP明朝 Medium" panose="02020500000000000000" pitchFamily="18" charset="-128"/>
              </a:rPr>
              <a:t>する者</a:t>
            </a:r>
            <a:endParaRPr kumimoji="1" lang="en-US" altLang="ja-JP" sz="2200" b="1" dirty="0">
              <a:latin typeface="BIZ UDP明朝 Medium" panose="02020500000000000000" pitchFamily="18" charset="-128"/>
              <a:ea typeface="BIZ UDP明朝 Medium" panose="02020500000000000000" pitchFamily="18" charset="-128"/>
            </a:endParaRPr>
          </a:p>
          <a:p>
            <a:pPr marL="0" indent="0">
              <a:buNone/>
            </a:pPr>
            <a:br>
              <a:rPr kumimoji="1" lang="en-US" altLang="ja-JP" sz="2200" b="1" dirty="0">
                <a:latin typeface="BIZ UDP明朝 Medium" panose="02020500000000000000" pitchFamily="18" charset="-128"/>
                <a:ea typeface="BIZ UDP明朝 Medium" panose="02020500000000000000" pitchFamily="18" charset="-128"/>
              </a:rPr>
            </a:br>
            <a:br>
              <a:rPr kumimoji="1" lang="en-US" altLang="ja-JP" sz="2200" b="1" dirty="0">
                <a:latin typeface="BIZ UDP明朝 Medium" panose="02020500000000000000" pitchFamily="18" charset="-128"/>
                <a:ea typeface="BIZ UDP明朝 Medium" panose="02020500000000000000" pitchFamily="18" charset="-128"/>
              </a:rPr>
            </a:br>
            <a:r>
              <a:rPr kumimoji="1" lang="ja-JP" altLang="en-US" sz="2200" b="1" dirty="0">
                <a:latin typeface="BIZ UDP明朝 Medium" panose="02020500000000000000" pitchFamily="18" charset="-128"/>
                <a:ea typeface="BIZ UDP明朝 Medium" panose="02020500000000000000" pitchFamily="18" charset="-128"/>
              </a:rPr>
              <a:t>トレーダー：関連製品を市場に入手可能とするオペレーター以外のサプライチェーン上の者　</a:t>
            </a:r>
            <a:endParaRPr kumimoji="1" lang="en-US" altLang="ja-JP" sz="2200" b="1" dirty="0">
              <a:latin typeface="BIZ UDP明朝 Medium" panose="02020500000000000000" pitchFamily="18" charset="-128"/>
              <a:ea typeface="BIZ UDP明朝 Medium" panose="02020500000000000000" pitchFamily="18" charset="-128"/>
            </a:endParaRPr>
          </a:p>
          <a:p>
            <a:pPr marL="0" indent="0">
              <a:buNone/>
            </a:pPr>
            <a:r>
              <a:rPr kumimoji="1" lang="ja-JP" altLang="en-US" sz="2200" b="1" dirty="0">
                <a:latin typeface="BIZ UDP明朝 Medium" panose="02020500000000000000" pitchFamily="18" charset="-128"/>
                <a:ea typeface="BIZ UDP明朝 Medium" panose="02020500000000000000" pitchFamily="18" charset="-128"/>
              </a:rPr>
              <a:t>　＊「入手可能にする」とは、</a:t>
            </a:r>
            <a:r>
              <a:rPr kumimoji="1" lang="en-US" altLang="ja-JP" sz="2200" b="1" dirty="0">
                <a:latin typeface="BIZ UDP明朝 Medium" panose="02020500000000000000" pitchFamily="18" charset="-128"/>
                <a:ea typeface="BIZ UDP明朝 Medium" panose="02020500000000000000" pitchFamily="18" charset="-128"/>
              </a:rPr>
              <a:t>EU</a:t>
            </a:r>
            <a:r>
              <a:rPr kumimoji="1" lang="ja-JP" altLang="en-US" sz="2200" b="1" dirty="0">
                <a:latin typeface="BIZ UDP明朝 Medium" panose="02020500000000000000" pitchFamily="18" charset="-128"/>
                <a:ea typeface="BIZ UDP明朝 Medium" panose="02020500000000000000" pitchFamily="18" charset="-128"/>
              </a:rPr>
              <a:t>市場における</a:t>
            </a:r>
            <a:r>
              <a:rPr kumimoji="1" lang="ja-JP" altLang="en-US" sz="2200" b="1" dirty="0">
                <a:solidFill>
                  <a:srgbClr val="0070C0"/>
                </a:solidFill>
                <a:latin typeface="BIZ UDP明朝 Medium" panose="02020500000000000000" pitchFamily="18" charset="-128"/>
                <a:ea typeface="BIZ UDP明朝 Medium" panose="02020500000000000000" pitchFamily="18" charset="-128"/>
              </a:rPr>
              <a:t>流通、消費または使用のため</a:t>
            </a:r>
            <a:r>
              <a:rPr kumimoji="1" lang="ja-JP" altLang="en-US" sz="2200" b="1" dirty="0">
                <a:latin typeface="BIZ UDP明朝 Medium" panose="02020500000000000000" pitchFamily="18" charset="-128"/>
                <a:ea typeface="BIZ UDP明朝 Medium" panose="02020500000000000000" pitchFamily="18" charset="-128"/>
              </a:rPr>
              <a:t>に関連製品を</a:t>
            </a:r>
            <a:r>
              <a:rPr kumimoji="1" lang="ja-JP" altLang="en-US" sz="2200" b="1" dirty="0">
                <a:solidFill>
                  <a:srgbClr val="0070C0"/>
                </a:solidFill>
                <a:latin typeface="BIZ UDP明朝 Medium" panose="02020500000000000000" pitchFamily="18" charset="-128"/>
                <a:ea typeface="BIZ UDP明朝 Medium" panose="02020500000000000000" pitchFamily="18" charset="-128"/>
              </a:rPr>
              <a:t>供給</a:t>
            </a:r>
            <a:r>
              <a:rPr kumimoji="1" lang="ja-JP" altLang="en-US" sz="2200" b="1" dirty="0">
                <a:latin typeface="BIZ UDP明朝 Medium" panose="02020500000000000000" pitchFamily="18" charset="-128"/>
                <a:ea typeface="BIZ UDP明朝 Medium" panose="02020500000000000000" pitchFamily="18" charset="-128"/>
              </a:rPr>
              <a:t>す</a:t>
            </a:r>
            <a:endParaRPr kumimoji="1" lang="en-US" altLang="ja-JP" sz="2200" b="1" dirty="0">
              <a:latin typeface="BIZ UDP明朝 Medium" panose="02020500000000000000" pitchFamily="18" charset="-128"/>
              <a:ea typeface="BIZ UDP明朝 Medium" panose="02020500000000000000" pitchFamily="18" charset="-128"/>
            </a:endParaRPr>
          </a:p>
          <a:p>
            <a:pPr marL="0" indent="0">
              <a:buNone/>
            </a:pPr>
            <a:r>
              <a:rPr lang="ja-JP" altLang="en-US" sz="2200" b="1" dirty="0">
                <a:latin typeface="BIZ UDP明朝 Medium" panose="02020500000000000000" pitchFamily="18" charset="-128"/>
                <a:ea typeface="BIZ UDP明朝 Medium" panose="02020500000000000000" pitchFamily="18" charset="-128"/>
              </a:rPr>
              <a:t>　　　</a:t>
            </a:r>
            <a:r>
              <a:rPr kumimoji="1" lang="ja-JP" altLang="en-US" sz="2200" b="1" dirty="0">
                <a:latin typeface="BIZ UDP明朝 Medium" panose="02020500000000000000" pitchFamily="18" charset="-128"/>
                <a:ea typeface="BIZ UDP明朝 Medium" panose="02020500000000000000" pitchFamily="18" charset="-128"/>
              </a:rPr>
              <a:t>ることを意味する</a:t>
            </a:r>
            <a:br>
              <a:rPr kumimoji="1" lang="en-US" altLang="ja-JP" b="1" dirty="0">
                <a:latin typeface="BIZ UDP明朝 Medium" panose="02020500000000000000" pitchFamily="18" charset="-128"/>
                <a:ea typeface="BIZ UDP明朝 Medium" panose="02020500000000000000" pitchFamily="18" charset="-128"/>
              </a:rPr>
            </a:br>
            <a:r>
              <a:rPr kumimoji="1" lang="ja-JP" altLang="en-US" b="1" dirty="0">
                <a:latin typeface="BIZ UDP明朝 Medium" panose="02020500000000000000" pitchFamily="18" charset="-128"/>
                <a:ea typeface="BIZ UDP明朝 Medium" panose="02020500000000000000" pitchFamily="18" charset="-128"/>
              </a:rPr>
              <a:t>　</a:t>
            </a:r>
          </a:p>
        </p:txBody>
      </p:sp>
      <p:sp>
        <p:nvSpPr>
          <p:cNvPr id="3" name="スライド番号プレースホルダー 2">
            <a:extLst>
              <a:ext uri="{FF2B5EF4-FFF2-40B4-BE49-F238E27FC236}">
                <a16:creationId xmlns:a16="http://schemas.microsoft.com/office/drawing/2014/main" id="{C362C8FF-F464-4569-7707-BF739529EEC3}"/>
              </a:ext>
            </a:extLst>
          </p:cNvPr>
          <p:cNvSpPr>
            <a:spLocks noGrp="1"/>
          </p:cNvSpPr>
          <p:nvPr>
            <p:ph type="sldNum" sz="quarter" idx="12"/>
          </p:nvPr>
        </p:nvSpPr>
        <p:spPr>
          <a:xfrm>
            <a:off x="0" y="6427371"/>
            <a:ext cx="407633" cy="365125"/>
          </a:xfrm>
        </p:spPr>
        <p:txBody>
          <a:bodyPr/>
          <a:lstStyle/>
          <a:p>
            <a:pPr algn="ctr"/>
            <a:fld id="{1595C7DD-7966-459F-A3C4-611A894DCDCC}" type="slidenum">
              <a:rPr kumimoji="1" lang="ja-JP" altLang="en-US" smtClean="0">
                <a:latin typeface="Arial" panose="020B0604020202020204" pitchFamily="34" charset="0"/>
                <a:cs typeface="Arial" panose="020B0604020202020204" pitchFamily="34" charset="0"/>
              </a:rPr>
              <a:pPr algn="ctr"/>
              <a:t>4</a:t>
            </a:fld>
            <a:endParaRPr kumimoji="1" lang="ja-JP"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7201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descr="ダイアグラム&#10;&#10;自動的に生成された説明">
            <a:extLst>
              <a:ext uri="{FF2B5EF4-FFF2-40B4-BE49-F238E27FC236}">
                <a16:creationId xmlns:a16="http://schemas.microsoft.com/office/drawing/2014/main" id="{47AA0A6D-EDFB-C021-3EDF-CBA873804479}"/>
              </a:ext>
            </a:extLst>
          </p:cNvPr>
          <p:cNvPicPr>
            <a:picLocks noChangeAspect="1"/>
          </p:cNvPicPr>
          <p:nvPr/>
        </p:nvPicPr>
        <p:blipFill>
          <a:blip r:embed="rId2"/>
          <a:stretch>
            <a:fillRect/>
          </a:stretch>
        </p:blipFill>
        <p:spPr>
          <a:xfrm>
            <a:off x="1126435" y="0"/>
            <a:ext cx="10522225" cy="6471001"/>
          </a:xfrm>
          <a:prstGeom prst="rect">
            <a:avLst/>
          </a:prstGeom>
        </p:spPr>
      </p:pic>
      <p:sp>
        <p:nvSpPr>
          <p:cNvPr id="3" name="スライド番号プレースホルダー 2">
            <a:extLst>
              <a:ext uri="{FF2B5EF4-FFF2-40B4-BE49-F238E27FC236}">
                <a16:creationId xmlns:a16="http://schemas.microsoft.com/office/drawing/2014/main" id="{D50E2ECF-8ED4-99D3-4789-2FA061E7B6CB}"/>
              </a:ext>
            </a:extLst>
          </p:cNvPr>
          <p:cNvSpPr>
            <a:spLocks noGrp="1"/>
          </p:cNvSpPr>
          <p:nvPr>
            <p:ph type="sldNum" sz="quarter" idx="12"/>
          </p:nvPr>
        </p:nvSpPr>
        <p:spPr>
          <a:xfrm>
            <a:off x="0" y="6471002"/>
            <a:ext cx="478654" cy="365125"/>
          </a:xfrm>
        </p:spPr>
        <p:txBody>
          <a:bodyPr/>
          <a:lstStyle/>
          <a:p>
            <a:pPr algn="ctr"/>
            <a:fld id="{1595C7DD-7966-459F-A3C4-611A894DCDCC}" type="slidenum">
              <a:rPr kumimoji="1" lang="ja-JP" altLang="en-US" smtClean="0">
                <a:latin typeface="Arial" panose="020B0604020202020204" pitchFamily="34" charset="0"/>
                <a:cs typeface="Arial" panose="020B0604020202020204" pitchFamily="34" charset="0"/>
              </a:rPr>
              <a:pPr algn="ctr"/>
              <a:t>5</a:t>
            </a:fld>
            <a:endParaRPr kumimoji="1" lang="ja-JP"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4284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1D2E6A-8E41-3EA5-7FEC-1072C6214A72}"/>
              </a:ext>
            </a:extLst>
          </p:cNvPr>
          <p:cNvSpPr>
            <a:spLocks noGrp="1"/>
          </p:cNvSpPr>
          <p:nvPr>
            <p:ph type="title"/>
          </p:nvPr>
        </p:nvSpPr>
        <p:spPr>
          <a:xfrm>
            <a:off x="1087103" y="327174"/>
            <a:ext cx="9520158" cy="1049235"/>
          </a:xfrm>
        </p:spPr>
        <p:txBody>
          <a:bodyPr>
            <a:normAutofit/>
          </a:bodyPr>
          <a:lstStyle/>
          <a:p>
            <a:r>
              <a:rPr kumimoji="1" lang="ja-JP" altLang="en-US" sz="3200" b="1" dirty="0">
                <a:latin typeface="BIZ UDP明朝 Medium" panose="02020500000000000000" pitchFamily="18" charset="-128"/>
                <a:ea typeface="BIZ UDP明朝 Medium" panose="02020500000000000000" pitchFamily="18" charset="-128"/>
              </a:rPr>
              <a:t>　　　     </a:t>
            </a:r>
            <a:r>
              <a:rPr kumimoji="1" lang="en-US" altLang="ja-JP" sz="3200" b="1" dirty="0">
                <a:latin typeface="BIZ UDP明朝 Medium" panose="02020500000000000000" pitchFamily="18" charset="-128"/>
                <a:ea typeface="BIZ UDP明朝 Medium" panose="02020500000000000000" pitchFamily="18" charset="-128"/>
              </a:rPr>
              <a:t>DDS</a:t>
            </a:r>
            <a:r>
              <a:rPr kumimoji="1" lang="ja-JP" altLang="en-US" sz="3200" b="1" dirty="0">
                <a:latin typeface="BIZ UDP明朝 Medium" panose="02020500000000000000" pitchFamily="18" charset="-128"/>
                <a:ea typeface="BIZ UDP明朝 Medium" panose="02020500000000000000" pitchFamily="18" charset="-128"/>
              </a:rPr>
              <a:t>の実施とそのステートメント</a:t>
            </a:r>
          </a:p>
        </p:txBody>
      </p:sp>
      <p:sp>
        <p:nvSpPr>
          <p:cNvPr id="3" name="コンテンツ プレースホルダー 2">
            <a:extLst>
              <a:ext uri="{FF2B5EF4-FFF2-40B4-BE49-F238E27FC236}">
                <a16:creationId xmlns:a16="http://schemas.microsoft.com/office/drawing/2014/main" id="{4C9FD6C9-676B-49F5-89D0-914479A5818A}"/>
              </a:ext>
            </a:extLst>
          </p:cNvPr>
          <p:cNvSpPr>
            <a:spLocks noGrp="1"/>
          </p:cNvSpPr>
          <p:nvPr>
            <p:ph idx="1"/>
          </p:nvPr>
        </p:nvSpPr>
        <p:spPr>
          <a:xfrm>
            <a:off x="971266" y="1716690"/>
            <a:ext cx="10824494" cy="4776185"/>
          </a:xfrm>
        </p:spPr>
        <p:txBody>
          <a:bodyPr>
            <a:normAutofit fontScale="47500" lnSpcReduction="20000"/>
          </a:bodyPr>
          <a:lstStyle/>
          <a:p>
            <a:pPr marL="0" indent="0">
              <a:buNone/>
            </a:pPr>
            <a:r>
              <a:rPr kumimoji="1" lang="en-US" altLang="ja-JP" sz="4000" b="1" dirty="0">
                <a:latin typeface="BIZ UDP明朝 Medium" panose="02020500000000000000" pitchFamily="18" charset="-128"/>
                <a:ea typeface="BIZ UDP明朝 Medium" panose="02020500000000000000" pitchFamily="18" charset="-128"/>
              </a:rPr>
              <a:t>EU</a:t>
            </a:r>
            <a:r>
              <a:rPr kumimoji="1" lang="ja-JP" altLang="en-US" sz="4000" b="1" dirty="0">
                <a:latin typeface="BIZ UDP明朝 Medium" panose="02020500000000000000" pitchFamily="18" charset="-128"/>
                <a:ea typeface="BIZ UDP明朝 Medium" panose="02020500000000000000" pitchFamily="18" charset="-128"/>
              </a:rPr>
              <a:t>市場に出荷する製品については、</a:t>
            </a:r>
            <a:endParaRPr kumimoji="1" lang="en-US" altLang="ja-JP" sz="4000" b="1" dirty="0">
              <a:latin typeface="BIZ UDP明朝 Medium" panose="02020500000000000000" pitchFamily="18" charset="-128"/>
              <a:ea typeface="BIZ UDP明朝 Medium" panose="02020500000000000000" pitchFamily="18" charset="-128"/>
            </a:endParaRPr>
          </a:p>
          <a:p>
            <a:r>
              <a:rPr kumimoji="1" lang="ja-JP" altLang="en-US" sz="4000" b="1" dirty="0">
                <a:latin typeface="BIZ UDP明朝 Medium" panose="02020500000000000000" pitchFamily="18" charset="-128"/>
                <a:ea typeface="BIZ UDP明朝 Medium" panose="02020500000000000000" pitchFamily="18" charset="-128"/>
              </a:rPr>
              <a:t>その製品が森林減少あるいは森林劣化（プランテーションへの転換等）の土地由来のものではないこ</a:t>
            </a:r>
            <a:endParaRPr kumimoji="1" lang="en-US" altLang="ja-JP" sz="4000" b="1" dirty="0">
              <a:latin typeface="BIZ UDP明朝 Medium" panose="02020500000000000000" pitchFamily="18" charset="-128"/>
              <a:ea typeface="BIZ UDP明朝 Medium" panose="02020500000000000000" pitchFamily="18" charset="-128"/>
            </a:endParaRPr>
          </a:p>
          <a:p>
            <a:pPr marL="0" indent="0">
              <a:buNone/>
            </a:pPr>
            <a:r>
              <a:rPr lang="en-US" altLang="ja-JP" sz="4000" b="1" dirty="0">
                <a:latin typeface="BIZ UDP明朝 Medium" panose="02020500000000000000" pitchFamily="18" charset="-128"/>
                <a:ea typeface="BIZ UDP明朝 Medium" panose="02020500000000000000" pitchFamily="18" charset="-128"/>
              </a:rPr>
              <a:t>   </a:t>
            </a:r>
            <a:r>
              <a:rPr kumimoji="1" lang="ja-JP" altLang="en-US" sz="4000" b="1" dirty="0">
                <a:latin typeface="BIZ UDP明朝 Medium" panose="02020500000000000000" pitchFamily="18" charset="-128"/>
                <a:ea typeface="BIZ UDP明朝 Medium" panose="02020500000000000000" pitchFamily="18" charset="-128"/>
              </a:rPr>
              <a:t>との確認を含む</a:t>
            </a:r>
            <a:r>
              <a:rPr kumimoji="1" lang="en-US" altLang="ja-JP" sz="4000" b="1" u="sng" dirty="0">
                <a:solidFill>
                  <a:schemeClr val="accent1"/>
                </a:solidFill>
                <a:latin typeface="BIZ UDP明朝 Medium" panose="02020500000000000000" pitchFamily="18" charset="-128"/>
                <a:ea typeface="BIZ UDP明朝 Medium" panose="02020500000000000000" pitchFamily="18" charset="-128"/>
              </a:rPr>
              <a:t>DD</a:t>
            </a:r>
            <a:r>
              <a:rPr kumimoji="1" lang="ja-JP" altLang="en-US" sz="4000" b="1" u="sng" dirty="0">
                <a:solidFill>
                  <a:schemeClr val="accent1"/>
                </a:solidFill>
                <a:latin typeface="BIZ UDP明朝 Medium" panose="02020500000000000000" pitchFamily="18" charset="-128"/>
                <a:ea typeface="BIZ UDP明朝 Medium" panose="02020500000000000000" pitchFamily="18" charset="-128"/>
              </a:rPr>
              <a:t>ステートメント</a:t>
            </a:r>
            <a:endParaRPr kumimoji="1" lang="en-US" altLang="ja-JP" sz="4000" b="1" u="sng" dirty="0">
              <a:solidFill>
                <a:schemeClr val="accent1"/>
              </a:solidFill>
              <a:latin typeface="BIZ UDP明朝 Medium" panose="02020500000000000000" pitchFamily="18" charset="-128"/>
              <a:ea typeface="BIZ UDP明朝 Medium" panose="02020500000000000000" pitchFamily="18" charset="-128"/>
            </a:endParaRPr>
          </a:p>
          <a:p>
            <a:r>
              <a:rPr kumimoji="1" lang="ja-JP" altLang="en-US" sz="4000" b="1" dirty="0">
                <a:latin typeface="BIZ UDP明朝 Medium" panose="02020500000000000000" pitchFamily="18" charset="-128"/>
                <a:ea typeface="BIZ UDP明朝 Medium" panose="02020500000000000000" pitchFamily="18" charset="-128"/>
              </a:rPr>
              <a:t>その製品が人権及び先住民の権利を含み関連法制に違反していないことの</a:t>
            </a:r>
            <a:r>
              <a:rPr kumimoji="1" lang="ja-JP" altLang="en-US" sz="4000" b="1" dirty="0">
                <a:solidFill>
                  <a:schemeClr val="accent6">
                    <a:lumMod val="50000"/>
                  </a:schemeClr>
                </a:solidFill>
                <a:latin typeface="BIZ UDP明朝 Medium" panose="02020500000000000000" pitchFamily="18" charset="-128"/>
                <a:ea typeface="BIZ UDP明朝 Medium" panose="02020500000000000000" pitchFamily="18" charset="-128"/>
              </a:rPr>
              <a:t>確認</a:t>
            </a:r>
            <a:r>
              <a:rPr kumimoji="1" lang="ja-JP" altLang="en-US" sz="4000" b="1" dirty="0">
                <a:latin typeface="BIZ UDP明朝 Medium" panose="02020500000000000000" pitchFamily="18" charset="-128"/>
                <a:ea typeface="BIZ UDP明朝 Medium" panose="02020500000000000000" pitchFamily="18" charset="-128"/>
              </a:rPr>
              <a:t>が求められる。</a:t>
            </a:r>
            <a:endParaRPr kumimoji="1" lang="en-US" altLang="ja-JP" sz="4000" b="1" dirty="0">
              <a:latin typeface="BIZ UDP明朝 Medium" panose="02020500000000000000" pitchFamily="18" charset="-128"/>
              <a:ea typeface="BIZ UDP明朝 Medium" panose="02020500000000000000" pitchFamily="18" charset="-128"/>
            </a:endParaRPr>
          </a:p>
          <a:p>
            <a:pPr marL="0" indent="0">
              <a:buNone/>
            </a:pPr>
            <a:endParaRPr kumimoji="1" lang="en-US" altLang="ja-JP" b="1" dirty="0">
              <a:latin typeface="BIZ UDP明朝 Medium" panose="02020500000000000000" pitchFamily="18" charset="-128"/>
              <a:ea typeface="BIZ UDP明朝 Medium" panose="02020500000000000000" pitchFamily="18" charset="-128"/>
            </a:endParaRPr>
          </a:p>
          <a:p>
            <a:pPr marL="0" indent="0">
              <a:buNone/>
            </a:pPr>
            <a:r>
              <a:rPr lang="en-US" altLang="ja-JP" sz="4000" b="1" dirty="0">
                <a:latin typeface="BIZ UDP明朝 Medium" panose="02020500000000000000" pitchFamily="18" charset="-128"/>
                <a:ea typeface="BIZ UDP明朝 Medium" panose="02020500000000000000" pitchFamily="18" charset="-128"/>
              </a:rPr>
              <a:t>DDS</a:t>
            </a:r>
            <a:r>
              <a:rPr lang="ja-JP" altLang="en-US" sz="4000" b="1" dirty="0">
                <a:latin typeface="BIZ UDP明朝 Medium" panose="02020500000000000000" pitchFamily="18" charset="-128"/>
                <a:ea typeface="BIZ UDP明朝 Medium" panose="02020500000000000000" pitchFamily="18" charset="-128"/>
              </a:rPr>
              <a:t>の内容：①原産国、樹種等に関する情報→②リスク評価→③リスクの低減措置</a:t>
            </a:r>
            <a:endParaRPr lang="en-US" altLang="ja-JP" sz="4000" b="1" dirty="0">
              <a:latin typeface="BIZ UDP明朝 Medium" panose="02020500000000000000" pitchFamily="18" charset="-128"/>
              <a:ea typeface="BIZ UDP明朝 Medium" panose="02020500000000000000" pitchFamily="18" charset="-128"/>
            </a:endParaRPr>
          </a:p>
          <a:p>
            <a:pPr marL="0" indent="0">
              <a:buNone/>
            </a:pPr>
            <a:endParaRPr lang="en-US" altLang="ja-JP" sz="4000" b="1" dirty="0">
              <a:latin typeface="BIZ UDP明朝 Medium" panose="02020500000000000000" pitchFamily="18" charset="-128"/>
              <a:ea typeface="BIZ UDP明朝 Medium" panose="02020500000000000000" pitchFamily="18" charset="-128"/>
            </a:endParaRPr>
          </a:p>
          <a:p>
            <a:pPr marL="0" indent="0">
              <a:buNone/>
            </a:pPr>
            <a:r>
              <a:rPr lang="ja-JP" altLang="en-US" sz="4000" b="1" dirty="0">
                <a:latin typeface="BIZ UDP明朝 Medium" panose="02020500000000000000" pitchFamily="18" charset="-128"/>
                <a:ea typeface="BIZ UDP明朝 Medium" panose="02020500000000000000" pitchFamily="18" charset="-128"/>
              </a:rPr>
              <a:t> ①については生産地（木材であれば、伐採箇所の</a:t>
            </a:r>
            <a:r>
              <a:rPr lang="ja-JP" altLang="en-US" sz="4000" b="1" dirty="0">
                <a:solidFill>
                  <a:srgbClr val="0070C0"/>
                </a:solidFill>
                <a:latin typeface="BIZ UDP明朝 Medium" panose="02020500000000000000" pitchFamily="18" charset="-128"/>
                <a:ea typeface="BIZ UDP明朝 Medium" panose="02020500000000000000" pitchFamily="18" charset="-128"/>
              </a:rPr>
              <a:t>地理的な位置</a:t>
            </a:r>
            <a:r>
              <a:rPr lang="ja-JP" altLang="en-US" sz="4000" b="1" dirty="0">
                <a:latin typeface="BIZ UDP明朝 Medium" panose="02020500000000000000" pitchFamily="18" charset="-128"/>
                <a:ea typeface="BIZ UDP明朝 Medium" panose="02020500000000000000" pitchFamily="18" charset="-128"/>
              </a:rPr>
              <a:t>（緯度、経度など）に関する情報が必要</a:t>
            </a:r>
            <a:endParaRPr lang="en-US" altLang="ja-JP" sz="4000" b="1" dirty="0">
              <a:latin typeface="BIZ UDP明朝 Medium" panose="02020500000000000000" pitchFamily="18" charset="-128"/>
              <a:ea typeface="BIZ UDP明朝 Medium" panose="02020500000000000000" pitchFamily="18" charset="-128"/>
            </a:endParaRPr>
          </a:p>
          <a:p>
            <a:pPr marL="0" indent="0">
              <a:buNone/>
            </a:pPr>
            <a:r>
              <a:rPr lang="ja-JP" altLang="en-US" sz="4000" b="1" dirty="0">
                <a:latin typeface="BIZ UDP明朝 Medium" panose="02020500000000000000" pitchFamily="18" charset="-128"/>
                <a:ea typeface="BIZ UDP明朝 Medium" panose="02020500000000000000" pitchFamily="18" charset="-128"/>
              </a:rPr>
              <a:t> （</a:t>
            </a:r>
            <a:r>
              <a:rPr lang="en-US" altLang="ja-JP" sz="4000" b="1" dirty="0">
                <a:latin typeface="BIZ UDP明朝 Medium" panose="02020500000000000000" pitchFamily="18" charset="-128"/>
                <a:ea typeface="BIZ UDP明朝 Medium" panose="02020500000000000000" pitchFamily="18" charset="-128"/>
              </a:rPr>
              <a:t>EU</a:t>
            </a:r>
            <a:r>
              <a:rPr lang="ja-JP" altLang="en-US" sz="4000" b="1" dirty="0">
                <a:latin typeface="BIZ UDP明朝 Medium" panose="02020500000000000000" pitchFamily="18" charset="-128"/>
                <a:ea typeface="BIZ UDP明朝 Medium" panose="02020500000000000000" pitchFamily="18" charset="-128"/>
              </a:rPr>
              <a:t>が低リスクと認めた国からのものについては、①だけの簡略</a:t>
            </a:r>
            <a:r>
              <a:rPr lang="en-US" altLang="ja-JP" sz="4000" b="1" dirty="0">
                <a:latin typeface="BIZ UDP明朝 Medium" panose="02020500000000000000" pitchFamily="18" charset="-128"/>
                <a:ea typeface="BIZ UDP明朝 Medium" panose="02020500000000000000" pitchFamily="18" charset="-128"/>
              </a:rPr>
              <a:t>DDS</a:t>
            </a:r>
            <a:r>
              <a:rPr lang="ja-JP" altLang="en-US" sz="4000" b="1" dirty="0">
                <a:latin typeface="BIZ UDP明朝 Medium" panose="02020500000000000000" pitchFamily="18" charset="-128"/>
                <a:ea typeface="BIZ UDP明朝 Medium" panose="02020500000000000000" pitchFamily="18" charset="-128"/>
              </a:rPr>
              <a:t>が認められる）</a:t>
            </a:r>
            <a:endParaRPr lang="en-US" altLang="ja-JP" sz="4000" b="1" dirty="0">
              <a:latin typeface="BIZ UDP明朝 Medium" panose="02020500000000000000" pitchFamily="18" charset="-128"/>
              <a:ea typeface="BIZ UDP明朝 Medium" panose="02020500000000000000" pitchFamily="18" charset="-128"/>
            </a:endParaRPr>
          </a:p>
          <a:p>
            <a:pPr marL="0" indent="0">
              <a:buNone/>
            </a:pPr>
            <a:endParaRPr lang="en-US" altLang="ja-JP" sz="4000" b="1" dirty="0">
              <a:latin typeface="BIZ UDP明朝 Medium" panose="02020500000000000000" pitchFamily="18" charset="-128"/>
              <a:ea typeface="BIZ UDP明朝 Medium" panose="02020500000000000000" pitchFamily="18" charset="-128"/>
            </a:endParaRPr>
          </a:p>
          <a:p>
            <a:pPr marL="0" indent="0">
              <a:buNone/>
            </a:pPr>
            <a:r>
              <a:rPr lang="ja-JP" altLang="en-US" sz="4000" b="1" dirty="0">
                <a:latin typeface="BIZ UDP明朝 Medium" panose="02020500000000000000" pitchFamily="18" charset="-128"/>
                <a:ea typeface="BIZ UDP明朝 Medium" panose="02020500000000000000" pitchFamily="18" charset="-128"/>
              </a:rPr>
              <a:t>オペレーター等による</a:t>
            </a:r>
            <a:r>
              <a:rPr lang="en-US" altLang="ja-JP" sz="4000" b="1" dirty="0">
                <a:latin typeface="BIZ UDP明朝 Medium" panose="02020500000000000000" pitchFamily="18" charset="-128"/>
                <a:ea typeface="BIZ UDP明朝 Medium" panose="02020500000000000000" pitchFamily="18" charset="-128"/>
              </a:rPr>
              <a:t>DD</a:t>
            </a:r>
            <a:r>
              <a:rPr lang="ja-JP" altLang="en-US" sz="4000" b="1" dirty="0">
                <a:latin typeface="BIZ UDP明朝 Medium" panose="02020500000000000000" pitchFamily="18" charset="-128"/>
                <a:ea typeface="BIZ UDP明朝 Medium" panose="02020500000000000000" pitchFamily="18" charset="-128"/>
              </a:rPr>
              <a:t>ステートメント記録する</a:t>
            </a:r>
            <a:r>
              <a:rPr lang="ja-JP" altLang="en-US" sz="4000" b="1" u="sng" dirty="0">
                <a:solidFill>
                  <a:srgbClr val="0070C0"/>
                </a:solidFill>
                <a:latin typeface="BIZ UDP明朝 Medium" panose="02020500000000000000" pitchFamily="18" charset="-128"/>
                <a:ea typeface="BIZ UDP明朝 Medium" panose="02020500000000000000" pitchFamily="18" charset="-128"/>
              </a:rPr>
              <a:t>中央情報システム</a:t>
            </a:r>
            <a:r>
              <a:rPr lang="ja-JP" altLang="en-US" sz="4000" b="1" dirty="0">
                <a:latin typeface="BIZ UDP明朝 Medium" panose="02020500000000000000" pitchFamily="18" charset="-128"/>
                <a:ea typeface="BIZ UDP明朝 Medium" panose="02020500000000000000" pitchFamily="18" charset="-128"/>
              </a:rPr>
              <a:t>は</a:t>
            </a:r>
            <a:r>
              <a:rPr lang="en-US" altLang="ja-JP" sz="4000" b="1" dirty="0">
                <a:latin typeface="BIZ UDP明朝 Medium" panose="02020500000000000000" pitchFamily="18" charset="-128"/>
                <a:ea typeface="BIZ UDP明朝 Medium" panose="02020500000000000000" pitchFamily="18" charset="-128"/>
              </a:rPr>
              <a:t>2024</a:t>
            </a:r>
            <a:r>
              <a:rPr lang="ja-JP" altLang="en-US" sz="4000" b="1" dirty="0">
                <a:latin typeface="BIZ UDP明朝 Medium" panose="02020500000000000000" pitchFamily="18" charset="-128"/>
                <a:ea typeface="BIZ UDP明朝 Medium" panose="02020500000000000000" pitchFamily="18" charset="-128"/>
              </a:rPr>
              <a:t>年</a:t>
            </a:r>
            <a:r>
              <a:rPr lang="en-US" altLang="ja-JP" sz="4000" b="1" dirty="0">
                <a:latin typeface="BIZ UDP明朝 Medium" panose="02020500000000000000" pitchFamily="18" charset="-128"/>
                <a:ea typeface="BIZ UDP明朝 Medium" panose="02020500000000000000" pitchFamily="18" charset="-128"/>
              </a:rPr>
              <a:t>12</a:t>
            </a:r>
            <a:r>
              <a:rPr lang="ja-JP" altLang="en-US" sz="4000" b="1" dirty="0">
                <a:latin typeface="BIZ UDP明朝 Medium" panose="02020500000000000000" pitchFamily="18" charset="-128"/>
                <a:ea typeface="BIZ UDP明朝 Medium" panose="02020500000000000000" pitchFamily="18" charset="-128"/>
              </a:rPr>
              <a:t>月</a:t>
            </a:r>
            <a:r>
              <a:rPr lang="en-US" altLang="ja-JP" sz="4000" b="1" dirty="0">
                <a:latin typeface="BIZ UDP明朝 Medium" panose="02020500000000000000" pitchFamily="18" charset="-128"/>
                <a:ea typeface="BIZ UDP明朝 Medium" panose="02020500000000000000" pitchFamily="18" charset="-128"/>
              </a:rPr>
              <a:t>30</a:t>
            </a:r>
            <a:r>
              <a:rPr lang="ja-JP" altLang="en-US" sz="4000" b="1" dirty="0">
                <a:latin typeface="BIZ UDP明朝 Medium" panose="02020500000000000000" pitchFamily="18" charset="-128"/>
                <a:ea typeface="BIZ UDP明朝 Medium" panose="02020500000000000000" pitchFamily="18" charset="-128"/>
              </a:rPr>
              <a:t>日までに構築</a:t>
            </a:r>
            <a:endParaRPr lang="en-US" altLang="ja-JP" sz="4000" b="1" dirty="0">
              <a:latin typeface="BIZ UDP明朝 Medium" panose="02020500000000000000" pitchFamily="18" charset="-128"/>
              <a:ea typeface="BIZ UDP明朝 Medium" panose="02020500000000000000" pitchFamily="18" charset="-128"/>
            </a:endParaRPr>
          </a:p>
        </p:txBody>
      </p:sp>
      <p:sp>
        <p:nvSpPr>
          <p:cNvPr id="4" name="スライド番号プレースホルダー 3">
            <a:extLst>
              <a:ext uri="{FF2B5EF4-FFF2-40B4-BE49-F238E27FC236}">
                <a16:creationId xmlns:a16="http://schemas.microsoft.com/office/drawing/2014/main" id="{BBEAA9B0-77EA-EFF2-3C1F-CCC091A8703E}"/>
              </a:ext>
            </a:extLst>
          </p:cNvPr>
          <p:cNvSpPr>
            <a:spLocks noGrp="1"/>
          </p:cNvSpPr>
          <p:nvPr>
            <p:ph type="sldNum" sz="quarter" idx="12"/>
          </p:nvPr>
        </p:nvSpPr>
        <p:spPr>
          <a:xfrm>
            <a:off x="0" y="6492875"/>
            <a:ext cx="434266" cy="365125"/>
          </a:xfrm>
        </p:spPr>
        <p:txBody>
          <a:bodyPr/>
          <a:lstStyle/>
          <a:p>
            <a:pPr algn="ctr"/>
            <a:fld id="{1595C7DD-7966-459F-A3C4-611A894DCDCC}" type="slidenum">
              <a:rPr kumimoji="1" lang="ja-JP" altLang="en-US" smtClean="0">
                <a:latin typeface="Arial" panose="020B0604020202020204" pitchFamily="34" charset="0"/>
                <a:cs typeface="Arial" panose="020B0604020202020204" pitchFamily="34" charset="0"/>
              </a:rPr>
              <a:pPr algn="ctr"/>
              <a:t>6</a:t>
            </a:fld>
            <a:endParaRPr kumimoji="1" lang="ja-JP"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5501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02630C33-E06A-30ED-A618-7BEA4B80A99F}"/>
              </a:ext>
            </a:extLst>
          </p:cNvPr>
          <p:cNvSpPr txBox="1"/>
          <p:nvPr/>
        </p:nvSpPr>
        <p:spPr>
          <a:xfrm>
            <a:off x="1014675" y="843677"/>
            <a:ext cx="10911840" cy="4739759"/>
          </a:xfrm>
          <a:prstGeom prst="rect">
            <a:avLst/>
          </a:prstGeom>
          <a:noFill/>
        </p:spPr>
        <p:txBody>
          <a:bodyPr wrap="square">
            <a:spAutoFit/>
          </a:bodyPr>
          <a:lstStyle/>
          <a:p>
            <a:r>
              <a:rPr lang="en-US" altLang="ja-JP" sz="1800" b="1" i="0" u="none" strike="noStrike" baseline="0" dirty="0">
                <a:solidFill>
                  <a:srgbClr val="000000"/>
                </a:solidFill>
                <a:latin typeface="BIZ UDP明朝 Medium" panose="02020500000000000000" pitchFamily="18" charset="-128"/>
                <a:ea typeface="BIZ UDP明朝 Medium" panose="02020500000000000000" pitchFamily="18" charset="-128"/>
              </a:rPr>
              <a:t>EU</a:t>
            </a:r>
            <a:r>
              <a:rPr lang="ja-JP" altLang="en-US" sz="1800" b="1" i="0" u="none" strike="noStrike" baseline="0" dirty="0">
                <a:solidFill>
                  <a:srgbClr val="000000"/>
                </a:solidFill>
                <a:latin typeface="BIZ UDP明朝 Medium" panose="02020500000000000000" pitchFamily="18" charset="-128"/>
                <a:ea typeface="BIZ UDP明朝 Medium" panose="02020500000000000000" pitchFamily="18" charset="-128"/>
              </a:rPr>
              <a:t>規則付属書記載の関連商品、製品の例（木材）</a:t>
            </a:r>
            <a:endParaRPr lang="en-US" altLang="ja-JP" sz="1800" b="1" i="0" u="none" strike="noStrike" baseline="0" dirty="0">
              <a:solidFill>
                <a:srgbClr val="000000"/>
              </a:solidFill>
              <a:latin typeface="BIZ UDP明朝 Medium" panose="02020500000000000000" pitchFamily="18" charset="-128"/>
              <a:ea typeface="BIZ UDP明朝 Medium" panose="02020500000000000000" pitchFamily="18" charset="-128"/>
            </a:endParaRPr>
          </a:p>
          <a:p>
            <a:endParaRPr lang="en-US" altLang="ja-JP" sz="1800" b="1" i="0" u="none" strike="noStrike" baseline="0" dirty="0">
              <a:solidFill>
                <a:srgbClr val="000000"/>
              </a:solidFill>
              <a:latin typeface="BIZ UDP明朝 Medium" panose="02020500000000000000" pitchFamily="18" charset="-128"/>
              <a:ea typeface="BIZ UDP明朝 Medium" panose="02020500000000000000" pitchFamily="18" charset="-128"/>
            </a:endParaRPr>
          </a:p>
          <a:p>
            <a:pPr marL="342900" indent="-342900">
              <a:buAutoNum type="arabicPlain" startAt="4401"/>
            </a:pPr>
            <a:r>
              <a:rPr lang="ja-JP" altLang="en-US" sz="1400" b="1" i="0" u="none" strike="noStrike" baseline="0" dirty="0">
                <a:solidFill>
                  <a:srgbClr val="000000"/>
                </a:solidFill>
                <a:latin typeface="BIZ UDP明朝 Medium" panose="02020500000000000000" pitchFamily="18" charset="-128"/>
                <a:ea typeface="BIZ UDP明朝 Medium" panose="02020500000000000000" pitchFamily="18" charset="-128"/>
              </a:rPr>
              <a:t>   燃料用材</a:t>
            </a:r>
            <a:endParaRPr lang="en-US" altLang="ja-JP" sz="1400" b="1" i="0" u="none" strike="noStrike" baseline="0" dirty="0">
              <a:solidFill>
                <a:srgbClr val="000000"/>
              </a:solidFill>
              <a:latin typeface="BIZ UDP明朝 Medium" panose="02020500000000000000" pitchFamily="18" charset="-128"/>
              <a:ea typeface="BIZ UDP明朝 Medium" panose="02020500000000000000" pitchFamily="18" charset="-128"/>
            </a:endParaRPr>
          </a:p>
          <a:p>
            <a:pPr marL="342900" indent="-342900">
              <a:buAutoNum type="arabicPlain" startAt="4403"/>
            </a:pPr>
            <a:r>
              <a:rPr lang="ja-JP" altLang="en-US" sz="1400" b="1" i="0" u="none" strike="noStrike" baseline="0" dirty="0">
                <a:latin typeface="BIZ UDP明朝 Medium" panose="02020500000000000000" pitchFamily="18" charset="-128"/>
                <a:ea typeface="BIZ UDP明朝 Medium" panose="02020500000000000000" pitchFamily="18" charset="-128"/>
              </a:rPr>
              <a:t>   </a:t>
            </a:r>
            <a:r>
              <a:rPr lang="ja-JP" altLang="en-US" sz="1400" b="1" i="0" u="none" strike="noStrike" baseline="0" dirty="0">
                <a:solidFill>
                  <a:schemeClr val="accent1"/>
                </a:solidFill>
                <a:latin typeface="BIZ UDP明朝 Medium" panose="02020500000000000000" pitchFamily="18" charset="-128"/>
                <a:ea typeface="BIZ UDP明朝 Medium" panose="02020500000000000000" pitchFamily="18" charset="-128"/>
              </a:rPr>
              <a:t>原木</a:t>
            </a:r>
            <a:r>
              <a:rPr lang="ja-JP" altLang="en-US" sz="1400" b="1" i="0" u="none" strike="noStrike" baseline="0" dirty="0">
                <a:latin typeface="BIZ UDP明朝 Medium" panose="02020500000000000000" pitchFamily="18" charset="-128"/>
                <a:ea typeface="BIZ UDP明朝 Medium" panose="02020500000000000000" pitchFamily="18" charset="-128"/>
              </a:rPr>
              <a:t>（樹皮または辺材をはがしてあるかないか、または大まかに四角に切ってあるかないかを問わない。）</a:t>
            </a:r>
            <a:endParaRPr lang="en-US" altLang="ja-JP" sz="1400" b="1" i="0" u="none" strike="noStrike" baseline="0" dirty="0">
              <a:latin typeface="BIZ UDP明朝 Medium" panose="02020500000000000000" pitchFamily="18" charset="-128"/>
              <a:ea typeface="BIZ UDP明朝 Medium" panose="02020500000000000000" pitchFamily="18" charset="-128"/>
            </a:endParaRPr>
          </a:p>
          <a:p>
            <a:r>
              <a:rPr lang="en-US" altLang="ja-JP" sz="1400" b="1" dirty="0">
                <a:solidFill>
                  <a:srgbClr val="000000"/>
                </a:solidFill>
                <a:latin typeface="BIZ UDP明朝 Medium" panose="02020500000000000000" pitchFamily="18" charset="-128"/>
                <a:ea typeface="BIZ UDP明朝 Medium" panose="02020500000000000000" pitchFamily="18" charset="-128"/>
              </a:rPr>
              <a:t>4407   </a:t>
            </a:r>
            <a:r>
              <a:rPr lang="ja-JP" altLang="en-US" sz="1400" b="1" dirty="0">
                <a:solidFill>
                  <a:srgbClr val="000000"/>
                </a:solidFill>
                <a:latin typeface="BIZ UDP明朝 Medium" panose="02020500000000000000" pitchFamily="18" charset="-128"/>
                <a:ea typeface="BIZ UDP明朝 Medium" panose="02020500000000000000" pitchFamily="18" charset="-128"/>
              </a:rPr>
              <a:t>暑さ</a:t>
            </a:r>
            <a:r>
              <a:rPr lang="en-US" altLang="ja-JP" sz="1400" b="1" dirty="0">
                <a:solidFill>
                  <a:srgbClr val="000000"/>
                </a:solidFill>
                <a:latin typeface="BIZ UDP明朝 Medium" panose="02020500000000000000" pitchFamily="18" charset="-128"/>
                <a:ea typeface="BIZ UDP明朝 Medium" panose="02020500000000000000" pitchFamily="18" charset="-128"/>
              </a:rPr>
              <a:t>6mm</a:t>
            </a:r>
            <a:r>
              <a:rPr lang="ja-JP" altLang="en-US" sz="1400" b="1" dirty="0">
                <a:solidFill>
                  <a:srgbClr val="000000"/>
                </a:solidFill>
                <a:latin typeface="BIZ UDP明朝 Medium" panose="02020500000000000000" pitchFamily="18" charset="-128"/>
                <a:ea typeface="BIZ UDP明朝 Medium" panose="02020500000000000000" pitchFamily="18" charset="-128"/>
              </a:rPr>
              <a:t>を超える</a:t>
            </a:r>
            <a:r>
              <a:rPr lang="ja-JP" altLang="en-US" sz="1400" b="1" dirty="0">
                <a:solidFill>
                  <a:schemeClr val="accent1"/>
                </a:solidFill>
                <a:latin typeface="BIZ UDP明朝 Medium" panose="02020500000000000000" pitchFamily="18" charset="-128"/>
                <a:ea typeface="BIZ UDP明朝 Medium" panose="02020500000000000000" pitchFamily="18" charset="-128"/>
              </a:rPr>
              <a:t>製材</a:t>
            </a:r>
            <a:r>
              <a:rPr lang="ja-JP" altLang="en-US" sz="1400" b="1" dirty="0">
                <a:solidFill>
                  <a:srgbClr val="000000"/>
                </a:solidFill>
                <a:latin typeface="BIZ UDP明朝 Medium" panose="02020500000000000000" pitchFamily="18" charset="-128"/>
                <a:ea typeface="BIZ UDP明朝 Medium" panose="02020500000000000000" pitchFamily="18" charset="-128"/>
              </a:rPr>
              <a:t>品</a:t>
            </a:r>
            <a:endParaRPr lang="en-US" altLang="ja-JP" sz="1400" b="1" i="0" u="none" strike="noStrike" baseline="0" dirty="0">
              <a:solidFill>
                <a:srgbClr val="000000"/>
              </a:solidFill>
              <a:latin typeface="BIZ UDP明朝 Medium" panose="02020500000000000000" pitchFamily="18" charset="-128"/>
              <a:ea typeface="BIZ UDP明朝 Medium" panose="02020500000000000000" pitchFamily="18" charset="-128"/>
            </a:endParaRPr>
          </a:p>
          <a:p>
            <a:r>
              <a:rPr lang="en-US" altLang="ja-JP" sz="1400" b="1" i="0" u="none" strike="noStrike" baseline="0" dirty="0">
                <a:solidFill>
                  <a:srgbClr val="000000"/>
                </a:solidFill>
                <a:latin typeface="BIZ UDP明朝 Medium" panose="02020500000000000000" pitchFamily="18" charset="-128"/>
                <a:ea typeface="BIZ UDP明朝 Medium" panose="02020500000000000000" pitchFamily="18" charset="-128"/>
              </a:rPr>
              <a:t>4412</a:t>
            </a:r>
            <a:r>
              <a:rPr lang="ja-JP" altLang="en-US" sz="1400" b="1" i="0" u="none" strike="noStrike" baseline="0" dirty="0">
                <a:solidFill>
                  <a:srgbClr val="000000"/>
                </a:solidFill>
                <a:latin typeface="BIZ UDP明朝 Medium" panose="02020500000000000000" pitchFamily="18" charset="-128"/>
                <a:ea typeface="BIZ UDP明朝 Medium" panose="02020500000000000000" pitchFamily="18" charset="-128"/>
              </a:rPr>
              <a:t>　 </a:t>
            </a:r>
            <a:r>
              <a:rPr lang="ja-JP" altLang="en-US" sz="1400" b="1" i="0" u="none" strike="noStrike" baseline="0" dirty="0">
                <a:solidFill>
                  <a:schemeClr val="accent1"/>
                </a:solidFill>
                <a:latin typeface="BIZ UDP明朝 Medium" panose="02020500000000000000" pitchFamily="18" charset="-128"/>
                <a:ea typeface="BIZ UDP明朝 Medium" panose="02020500000000000000" pitchFamily="18" charset="-128"/>
              </a:rPr>
              <a:t>合板</a:t>
            </a:r>
            <a:r>
              <a:rPr lang="ja-JP" altLang="en-US" sz="1400" b="1" i="0" u="none" strike="noStrike" baseline="0" dirty="0">
                <a:solidFill>
                  <a:srgbClr val="000000"/>
                </a:solidFill>
                <a:latin typeface="BIZ UDP明朝 Medium" panose="02020500000000000000" pitchFamily="18" charset="-128"/>
                <a:ea typeface="BIZ UDP明朝 Medium" panose="02020500000000000000" pitchFamily="18" charset="-128"/>
              </a:rPr>
              <a:t>、ベニヤ板および類似の積層木材</a:t>
            </a:r>
            <a:endParaRPr lang="en-US" altLang="ja-JP" sz="1400" b="1" i="0" u="none" strike="noStrike" baseline="0" dirty="0">
              <a:solidFill>
                <a:srgbClr val="000000"/>
              </a:solidFill>
              <a:latin typeface="BIZ UDP明朝 Medium" panose="02020500000000000000" pitchFamily="18" charset="-128"/>
              <a:ea typeface="BIZ UDP明朝 Medium" panose="02020500000000000000" pitchFamily="18" charset="-128"/>
            </a:endParaRPr>
          </a:p>
          <a:p>
            <a:r>
              <a:rPr lang="en-US" altLang="ja-JP" sz="1400" b="1" i="0" u="none" strike="noStrike" baseline="0" dirty="0">
                <a:solidFill>
                  <a:srgbClr val="000000"/>
                </a:solidFill>
                <a:latin typeface="BIZ UDP明朝 Medium" panose="02020500000000000000" pitchFamily="18" charset="-128"/>
                <a:ea typeface="BIZ UDP明朝 Medium" panose="02020500000000000000" pitchFamily="18" charset="-128"/>
              </a:rPr>
              <a:t>4413   </a:t>
            </a:r>
            <a:r>
              <a:rPr lang="ja-JP" altLang="en-US" sz="1400" b="1" dirty="0">
                <a:solidFill>
                  <a:srgbClr val="000000"/>
                </a:solidFill>
                <a:latin typeface="BIZ UDP明朝 Medium" panose="02020500000000000000" pitchFamily="18" charset="-128"/>
                <a:ea typeface="BIZ UDP明朝 Medium" panose="02020500000000000000" pitchFamily="18" charset="-128"/>
              </a:rPr>
              <a:t>ブロック、プレート、ストリップまたはプロファイル形状の圧縮木材</a:t>
            </a:r>
            <a:endParaRPr lang="en-US" altLang="ja-JP" sz="1400" b="1" i="0" u="none" strike="noStrike" baseline="0" dirty="0">
              <a:solidFill>
                <a:srgbClr val="000000"/>
              </a:solidFill>
              <a:latin typeface="BIZ UDP明朝 Medium" panose="02020500000000000000" pitchFamily="18" charset="-128"/>
              <a:ea typeface="BIZ UDP明朝 Medium" panose="02020500000000000000" pitchFamily="18" charset="-128"/>
            </a:endParaRPr>
          </a:p>
          <a:p>
            <a:r>
              <a:rPr lang="en-US" altLang="ja-JP" sz="1400" b="1" i="0" u="none" strike="noStrike" baseline="0" dirty="0">
                <a:solidFill>
                  <a:srgbClr val="000000"/>
                </a:solidFill>
                <a:latin typeface="BIZ UDP明朝 Medium" panose="02020500000000000000" pitchFamily="18" charset="-128"/>
                <a:ea typeface="BIZ UDP明朝 Medium" panose="02020500000000000000" pitchFamily="18" charset="-128"/>
              </a:rPr>
              <a:t>4414   </a:t>
            </a:r>
            <a:r>
              <a:rPr lang="ja-JP" altLang="en-US" sz="1400" b="1" i="0" u="none" strike="noStrike" baseline="0" dirty="0">
                <a:solidFill>
                  <a:srgbClr val="000000"/>
                </a:solidFill>
                <a:latin typeface="BIZ UDP明朝 Medium" panose="02020500000000000000" pitchFamily="18" charset="-128"/>
                <a:ea typeface="BIZ UDP明朝 Medium" panose="02020500000000000000" pitchFamily="18" charset="-128"/>
              </a:rPr>
              <a:t>絵画、写真、鏡または類似の物体用の木製フレーム</a:t>
            </a:r>
            <a:endParaRPr lang="en-US" altLang="ja-JP" sz="1400" b="1" i="0" u="none" strike="noStrike" baseline="0" dirty="0">
              <a:solidFill>
                <a:srgbClr val="000000"/>
              </a:solidFill>
              <a:latin typeface="BIZ UDP明朝 Medium" panose="02020500000000000000" pitchFamily="18" charset="-128"/>
              <a:ea typeface="BIZ UDP明朝 Medium" panose="02020500000000000000" pitchFamily="18" charset="-128"/>
            </a:endParaRPr>
          </a:p>
          <a:p>
            <a:pPr marL="342900" indent="-342900">
              <a:buAutoNum type="arabicPlain" startAt="4415"/>
            </a:pPr>
            <a:r>
              <a:rPr lang="ja-JP" altLang="en-US" sz="1400" b="1" i="0" u="none" strike="noStrike" baseline="0" dirty="0">
                <a:solidFill>
                  <a:srgbClr val="000000"/>
                </a:solidFill>
                <a:latin typeface="BIZ UDP明朝 Medium" panose="02020500000000000000" pitchFamily="18" charset="-128"/>
                <a:ea typeface="BIZ UDP明朝 Medium" panose="02020500000000000000" pitchFamily="18" charset="-128"/>
              </a:rPr>
              <a:t>   木製の梱包ケース、箱、木枠、ドラムおよび類似の梱包材、木製のケーブルドラム。木製のパレット、ボックスパレット、その他の積載板</a:t>
            </a:r>
            <a:r>
              <a:rPr lang="ja-JP" altLang="en-US" sz="1400" b="1" dirty="0">
                <a:solidFill>
                  <a:srgbClr val="000000"/>
                </a:solidFill>
                <a:latin typeface="BIZ UDP明朝 Medium" panose="02020500000000000000" pitchFamily="18" charset="-128"/>
                <a:ea typeface="BIZ UDP明朝 Medium" panose="02020500000000000000" pitchFamily="18" charset="-128"/>
              </a:rPr>
              <a:t>、</a:t>
            </a:r>
            <a:endParaRPr lang="en-US" altLang="ja-JP" sz="1400" b="1" dirty="0">
              <a:solidFill>
                <a:srgbClr val="000000"/>
              </a:solidFill>
              <a:latin typeface="BIZ UDP明朝 Medium" panose="02020500000000000000" pitchFamily="18" charset="-128"/>
              <a:ea typeface="BIZ UDP明朝 Medium" panose="02020500000000000000" pitchFamily="18" charset="-128"/>
            </a:endParaRPr>
          </a:p>
          <a:p>
            <a:r>
              <a:rPr lang="en-US" altLang="ja-JP" sz="1400" b="1" i="0" u="none" strike="noStrike" baseline="0" dirty="0">
                <a:solidFill>
                  <a:srgbClr val="000000"/>
                </a:solidFill>
                <a:latin typeface="BIZ UDP明朝 Medium" panose="02020500000000000000" pitchFamily="18" charset="-128"/>
                <a:ea typeface="BIZ UDP明朝 Medium" panose="02020500000000000000" pitchFamily="18" charset="-128"/>
              </a:rPr>
              <a:t>           </a:t>
            </a:r>
            <a:r>
              <a:rPr lang="ja-JP" altLang="en-US" sz="1400" b="1" i="0" u="none" strike="noStrike" baseline="0" dirty="0">
                <a:solidFill>
                  <a:schemeClr val="accent1"/>
                </a:solidFill>
                <a:latin typeface="BIZ UDP明朝 Medium" panose="02020500000000000000" pitchFamily="18" charset="-128"/>
                <a:ea typeface="BIZ UDP明朝 Medium" panose="02020500000000000000" pitchFamily="18" charset="-128"/>
              </a:rPr>
              <a:t>木製のパレット</a:t>
            </a:r>
            <a:r>
              <a:rPr lang="ja-JP" altLang="en-US" sz="1400" b="1" i="0" u="none" strike="noStrike" baseline="0" dirty="0">
                <a:solidFill>
                  <a:srgbClr val="000000"/>
                </a:solidFill>
                <a:latin typeface="BIZ UDP明朝 Medium" panose="02020500000000000000" pitchFamily="18" charset="-128"/>
                <a:ea typeface="BIZ UDP明朝 Medium" panose="02020500000000000000" pitchFamily="18" charset="-128"/>
              </a:rPr>
              <a:t>カラー（市場に出される他の製品を支持、保護、または運搬するための梱包材としてのみ使用される梱包材は含まない）</a:t>
            </a:r>
            <a:endParaRPr lang="en-US" altLang="ja-JP" sz="1400" b="1" i="0" u="none" strike="noStrike" baseline="0" dirty="0">
              <a:solidFill>
                <a:srgbClr val="000000"/>
              </a:solidFill>
              <a:latin typeface="BIZ UDP明朝 Medium" panose="02020500000000000000" pitchFamily="18" charset="-128"/>
              <a:ea typeface="BIZ UDP明朝 Medium" panose="02020500000000000000" pitchFamily="18" charset="-128"/>
            </a:endParaRPr>
          </a:p>
          <a:p>
            <a:pPr marL="342900" indent="-342900">
              <a:buAutoNum type="arabicPlain" startAt="4415"/>
            </a:pPr>
            <a:r>
              <a:rPr lang="ja-JP" altLang="en-US" sz="1400" b="1" i="0" u="none" strike="noStrike" baseline="0" dirty="0">
                <a:solidFill>
                  <a:srgbClr val="000000"/>
                </a:solidFill>
                <a:latin typeface="BIZ UDP明朝 Medium" panose="02020500000000000000" pitchFamily="18" charset="-128"/>
                <a:ea typeface="BIZ UDP明朝 Medium" panose="02020500000000000000" pitchFamily="18" charset="-128"/>
              </a:rPr>
              <a:t>   木製の樽、樽、大桶、桶、その他の樽製造製品およびその部分品（樽材を含む）</a:t>
            </a:r>
            <a:endParaRPr lang="en-US" altLang="ja-JP" sz="1400" b="1" i="0" u="none" strike="noStrike" baseline="0" dirty="0">
              <a:solidFill>
                <a:srgbClr val="000000"/>
              </a:solidFill>
              <a:latin typeface="BIZ UDP明朝 Medium" panose="02020500000000000000" pitchFamily="18" charset="-128"/>
              <a:ea typeface="BIZ UDP明朝 Medium" panose="02020500000000000000" pitchFamily="18" charset="-128"/>
            </a:endParaRPr>
          </a:p>
          <a:p>
            <a:r>
              <a:rPr lang="en-US" altLang="ja-JP" sz="1400" b="1" i="0" u="none" strike="noStrike" baseline="0" dirty="0">
                <a:solidFill>
                  <a:srgbClr val="000000"/>
                </a:solidFill>
                <a:latin typeface="BIZ UDP明朝 Medium" panose="02020500000000000000" pitchFamily="18" charset="-128"/>
                <a:ea typeface="BIZ UDP明朝 Medium" panose="02020500000000000000" pitchFamily="18" charset="-128"/>
              </a:rPr>
              <a:t>4418   </a:t>
            </a:r>
            <a:r>
              <a:rPr lang="ja-JP" altLang="en-US" sz="1400" b="1" i="0" u="none" strike="noStrike" baseline="0" dirty="0">
                <a:solidFill>
                  <a:schemeClr val="accent1"/>
                </a:solidFill>
                <a:latin typeface="BIZ UDP明朝 Medium" panose="02020500000000000000" pitchFamily="18" charset="-128"/>
                <a:ea typeface="BIZ UDP明朝 Medium" panose="02020500000000000000" pitchFamily="18" charset="-128"/>
              </a:rPr>
              <a:t>木製の建築用木工製品</a:t>
            </a:r>
            <a:r>
              <a:rPr lang="ja-JP" altLang="en-US" sz="1400" b="1" i="0" u="none" strike="noStrike" baseline="0" dirty="0">
                <a:solidFill>
                  <a:srgbClr val="000000"/>
                </a:solidFill>
                <a:latin typeface="BIZ UDP明朝 Medium" panose="02020500000000000000" pitchFamily="18" charset="-128"/>
                <a:ea typeface="BIZ UDP明朝 Medium" panose="02020500000000000000" pitchFamily="18" charset="-128"/>
              </a:rPr>
              <a:t>（セルラーウッドパネル、組み立てられたフローリングパネル、シングルおよびシェイクを含む）</a:t>
            </a:r>
          </a:p>
          <a:p>
            <a:r>
              <a:rPr lang="en-US" altLang="ja-JP" sz="1400" b="1" i="0" u="none" strike="noStrike" baseline="0" dirty="0">
                <a:solidFill>
                  <a:srgbClr val="000000"/>
                </a:solidFill>
                <a:latin typeface="BIZ UDP明朝 Medium" panose="02020500000000000000" pitchFamily="18" charset="-128"/>
                <a:ea typeface="BIZ UDP明朝 Medium" panose="02020500000000000000" pitchFamily="18" charset="-128"/>
              </a:rPr>
              <a:t>4419   </a:t>
            </a:r>
            <a:r>
              <a:rPr lang="ja-JP" altLang="en-US" sz="1400" b="1" i="0" u="none" strike="noStrike" baseline="0" dirty="0">
                <a:solidFill>
                  <a:srgbClr val="000000"/>
                </a:solidFill>
                <a:latin typeface="BIZ UDP明朝 Medium" panose="02020500000000000000" pitchFamily="18" charset="-128"/>
                <a:ea typeface="BIZ UDP明朝 Medium" panose="02020500000000000000" pitchFamily="18" charset="-128"/>
              </a:rPr>
              <a:t>木製の食器および台所用品</a:t>
            </a:r>
            <a:endParaRPr lang="en-US" altLang="ja-JP" sz="1400" b="1" i="0" u="none" strike="noStrike" baseline="0" dirty="0">
              <a:solidFill>
                <a:srgbClr val="000000"/>
              </a:solidFill>
              <a:latin typeface="BIZ UDP明朝 Medium" panose="02020500000000000000" pitchFamily="18" charset="-128"/>
              <a:ea typeface="BIZ UDP明朝 Medium" panose="02020500000000000000" pitchFamily="18" charset="-128"/>
            </a:endParaRPr>
          </a:p>
          <a:p>
            <a:r>
              <a:rPr lang="en-US" altLang="ja-JP" sz="1400" b="1" dirty="0">
                <a:solidFill>
                  <a:srgbClr val="000000"/>
                </a:solidFill>
                <a:latin typeface="BIZ UDP明朝 Medium" panose="02020500000000000000" pitchFamily="18" charset="-128"/>
                <a:ea typeface="BIZ UDP明朝 Medium" panose="02020500000000000000" pitchFamily="18" charset="-128"/>
              </a:rPr>
              <a:t>4420   </a:t>
            </a:r>
            <a:r>
              <a:rPr lang="ja-JP" altLang="en-US" sz="1400" b="1" dirty="0">
                <a:solidFill>
                  <a:srgbClr val="000000"/>
                </a:solidFill>
                <a:latin typeface="BIZ UDP明朝 Medium" panose="02020500000000000000" pitchFamily="18" charset="-128"/>
                <a:ea typeface="BIZ UDP明朝 Medium" panose="02020500000000000000" pitchFamily="18" charset="-128"/>
              </a:rPr>
              <a:t>木製の寄木細工および象嵌細工、木製の宝飾品または刃物類用の小箱およびケース、およびこれに類する製品、木製の小像およびその  </a:t>
            </a:r>
            <a:endParaRPr lang="en-US" altLang="ja-JP" sz="1400" b="1" dirty="0">
              <a:solidFill>
                <a:srgbClr val="000000"/>
              </a:solidFill>
              <a:latin typeface="BIZ UDP明朝 Medium" panose="02020500000000000000" pitchFamily="18" charset="-128"/>
              <a:ea typeface="BIZ UDP明朝 Medium" panose="02020500000000000000" pitchFamily="18" charset="-128"/>
            </a:endParaRPr>
          </a:p>
          <a:p>
            <a:r>
              <a:rPr lang="en-US" altLang="ja-JP" sz="1400" b="1" dirty="0">
                <a:solidFill>
                  <a:srgbClr val="000000"/>
                </a:solidFill>
                <a:latin typeface="BIZ UDP明朝 Medium" panose="02020500000000000000" pitchFamily="18" charset="-128"/>
                <a:ea typeface="BIZ UDP明朝 Medium" panose="02020500000000000000" pitchFamily="18" charset="-128"/>
              </a:rPr>
              <a:t>           </a:t>
            </a:r>
            <a:r>
              <a:rPr lang="ja-JP" altLang="en-US" sz="1400" b="1" dirty="0">
                <a:solidFill>
                  <a:srgbClr val="000000"/>
                </a:solidFill>
                <a:latin typeface="BIZ UDP明朝 Medium" panose="02020500000000000000" pitchFamily="18" charset="-128"/>
                <a:ea typeface="BIZ UDP明朝 Medium" panose="02020500000000000000" pitchFamily="18" charset="-128"/>
              </a:rPr>
              <a:t>他の装飾品</a:t>
            </a:r>
            <a:r>
              <a:rPr lang="en-US" altLang="ja-JP" sz="1400" b="1" dirty="0">
                <a:solidFill>
                  <a:srgbClr val="000000"/>
                </a:solidFill>
                <a:latin typeface="BIZ UDP明朝 Medium" panose="02020500000000000000" pitchFamily="18" charset="-128"/>
                <a:ea typeface="BIZ UDP明朝 Medium" panose="02020500000000000000" pitchFamily="18" charset="-128"/>
              </a:rPr>
              <a:t>94</a:t>
            </a:r>
            <a:r>
              <a:rPr lang="ja-JP" altLang="en-US" sz="1400" b="1" dirty="0">
                <a:solidFill>
                  <a:srgbClr val="000000"/>
                </a:solidFill>
                <a:latin typeface="BIZ UDP明朝 Medium" panose="02020500000000000000" pitchFamily="18" charset="-128"/>
                <a:ea typeface="BIZ UDP明朝 Medium" panose="02020500000000000000" pitchFamily="18" charset="-128"/>
              </a:rPr>
              <a:t>類に該当しない木製家具</a:t>
            </a:r>
            <a:r>
              <a:rPr lang="ja-JP" altLang="en-US" sz="1400" b="0" i="0" u="none" strike="noStrike" baseline="0" dirty="0">
                <a:solidFill>
                  <a:srgbClr val="000000"/>
                </a:solidFill>
                <a:latin typeface="BIZ UDP明朝 Medium" panose="02020500000000000000" pitchFamily="18" charset="-128"/>
                <a:ea typeface="BIZ UDP明朝 Medium" panose="02020500000000000000" pitchFamily="18" charset="-128"/>
              </a:rPr>
              <a:t>　　　　　　　　　　　</a:t>
            </a:r>
            <a:endParaRPr lang="en-US" altLang="ja-JP" sz="1400" b="0" i="0" u="none" strike="noStrike" baseline="0" dirty="0">
              <a:solidFill>
                <a:srgbClr val="000000"/>
              </a:solidFill>
              <a:latin typeface="BIZ UDP明朝 Medium" panose="02020500000000000000" pitchFamily="18" charset="-128"/>
              <a:ea typeface="BIZ UDP明朝 Medium" panose="02020500000000000000" pitchFamily="18" charset="-128"/>
            </a:endParaRPr>
          </a:p>
          <a:p>
            <a:r>
              <a:rPr lang="en-US" altLang="ja-JP" sz="1400" b="1" i="0" u="none" strike="noStrike" baseline="0" dirty="0">
                <a:solidFill>
                  <a:srgbClr val="000000"/>
                </a:solidFill>
                <a:latin typeface="BIZ UDP明朝 Medium" panose="02020500000000000000" pitchFamily="18" charset="-128"/>
                <a:ea typeface="BIZ UDP明朝 Medium" panose="02020500000000000000" pitchFamily="18" charset="-128"/>
              </a:rPr>
              <a:t>4421</a:t>
            </a:r>
            <a:r>
              <a:rPr lang="en-US" altLang="ja-JP" sz="1400" b="0" i="0" u="none" strike="noStrike" baseline="0" dirty="0">
                <a:solidFill>
                  <a:srgbClr val="000000"/>
                </a:solidFill>
                <a:latin typeface="BIZ UDP明朝 Medium" panose="02020500000000000000" pitchFamily="18" charset="-128"/>
                <a:ea typeface="BIZ UDP明朝 Medium" panose="02020500000000000000" pitchFamily="18" charset="-128"/>
              </a:rPr>
              <a:t>   </a:t>
            </a:r>
            <a:r>
              <a:rPr lang="ja-JP" altLang="en-US" sz="1400" b="1" i="0" u="none" strike="noStrike" baseline="0" dirty="0">
                <a:solidFill>
                  <a:srgbClr val="000000"/>
                </a:solidFill>
                <a:latin typeface="BIZ UDP明朝 Medium" panose="02020500000000000000" pitchFamily="18" charset="-128"/>
                <a:ea typeface="BIZ UDP明朝 Medium" panose="02020500000000000000" pitchFamily="18" charset="-128"/>
              </a:rPr>
              <a:t>その他の木製製品</a:t>
            </a:r>
          </a:p>
          <a:p>
            <a:r>
              <a:rPr lang="ja-JP" altLang="en-US" sz="1400" b="1" i="0" u="none" strike="noStrike" baseline="0" dirty="0">
                <a:solidFill>
                  <a:srgbClr val="000000"/>
                </a:solidFill>
                <a:latin typeface="BIZ UDP明朝 Medium" panose="02020500000000000000" pitchFamily="18" charset="-128"/>
                <a:ea typeface="BIZ UDP明朝 Medium" panose="02020500000000000000" pitchFamily="18" charset="-128"/>
              </a:rPr>
              <a:t>           竹製品および再生製品（廃棄物およびスクラップ）を除く、統合製品分類表の</a:t>
            </a:r>
            <a:r>
              <a:rPr lang="en-US" altLang="ja-JP" sz="1400" b="1" i="0" u="none" strike="noStrike" baseline="0" dirty="0">
                <a:solidFill>
                  <a:srgbClr val="000000"/>
                </a:solidFill>
                <a:latin typeface="BIZ UDP明朝 Medium" panose="02020500000000000000" pitchFamily="18" charset="-128"/>
                <a:ea typeface="BIZ UDP明朝 Medium" panose="02020500000000000000" pitchFamily="18" charset="-128"/>
              </a:rPr>
              <a:t>47</a:t>
            </a:r>
            <a:r>
              <a:rPr lang="ja-JP" altLang="en-US" sz="1400" b="1" i="0" u="none" strike="noStrike" baseline="0" dirty="0">
                <a:solidFill>
                  <a:srgbClr val="000000"/>
                </a:solidFill>
                <a:latin typeface="BIZ UDP明朝 Medium" panose="02020500000000000000" pitchFamily="18" charset="-128"/>
                <a:ea typeface="BIZ UDP明朝 Medium" panose="02020500000000000000" pitchFamily="18" charset="-128"/>
              </a:rPr>
              <a:t>類および</a:t>
            </a:r>
            <a:r>
              <a:rPr lang="en-US" altLang="ja-JP" sz="1400" b="1" i="0" u="none" strike="noStrike" baseline="0" dirty="0">
                <a:solidFill>
                  <a:srgbClr val="000000"/>
                </a:solidFill>
                <a:latin typeface="BIZ UDP明朝 Medium" panose="02020500000000000000" pitchFamily="18" charset="-128"/>
                <a:ea typeface="BIZ UDP明朝 Medium" panose="02020500000000000000" pitchFamily="18" charset="-128"/>
              </a:rPr>
              <a:t>48</a:t>
            </a:r>
            <a:r>
              <a:rPr lang="ja-JP" altLang="en-US" sz="1400" b="1" i="0" u="none" strike="noStrike" baseline="0" dirty="0">
                <a:solidFill>
                  <a:srgbClr val="000000"/>
                </a:solidFill>
                <a:latin typeface="BIZ UDP明朝 Medium" panose="02020500000000000000" pitchFamily="18" charset="-128"/>
                <a:ea typeface="BIZ UDP明朝 Medium" panose="02020500000000000000" pitchFamily="18" charset="-128"/>
              </a:rPr>
              <a:t>類の</a:t>
            </a:r>
            <a:r>
              <a:rPr lang="ja-JP" altLang="en-US" sz="1400" b="1" i="0" u="none" strike="noStrike" baseline="0" dirty="0">
                <a:solidFill>
                  <a:schemeClr val="accent1"/>
                </a:solidFill>
                <a:latin typeface="BIZ UDP明朝 Medium" panose="02020500000000000000" pitchFamily="18" charset="-128"/>
                <a:ea typeface="BIZ UDP明朝 Medium" panose="02020500000000000000" pitchFamily="18" charset="-128"/>
              </a:rPr>
              <a:t>パルプおよび紙</a:t>
            </a:r>
          </a:p>
          <a:p>
            <a:r>
              <a:rPr lang="en-US" altLang="ja-JP" sz="1400" b="1" i="0" u="none" strike="noStrike" baseline="0" dirty="0">
                <a:solidFill>
                  <a:srgbClr val="000000"/>
                </a:solidFill>
                <a:latin typeface="BIZ UDP明朝 Medium" panose="02020500000000000000" pitchFamily="18" charset="-128"/>
                <a:ea typeface="BIZ UDP明朝 Medium" panose="02020500000000000000" pitchFamily="18" charset="-128"/>
              </a:rPr>
              <a:t> ex 49 </a:t>
            </a:r>
            <a:r>
              <a:rPr lang="ja-JP" altLang="en-US" sz="1400" b="1" i="0" u="none" strike="noStrike" baseline="0" dirty="0">
                <a:solidFill>
                  <a:srgbClr val="000000"/>
                </a:solidFill>
                <a:latin typeface="BIZ UDP明朝 Medium" panose="02020500000000000000" pitchFamily="18" charset="-128"/>
                <a:ea typeface="BIZ UDP明朝 Medium" panose="02020500000000000000" pitchFamily="18" charset="-128"/>
              </a:rPr>
              <a:t>印刷された書籍、新聞、絵画、その他の印刷製品、紙製の原稿、タイプ原稿および設計図</a:t>
            </a:r>
          </a:p>
          <a:p>
            <a:r>
              <a:rPr lang="en-US" altLang="ja-JP" sz="1400" b="1" i="0" u="none" strike="noStrike" baseline="0" dirty="0">
                <a:solidFill>
                  <a:srgbClr val="000000"/>
                </a:solidFill>
                <a:latin typeface="BIZ UDP明朝 Medium" panose="02020500000000000000" pitchFamily="18" charset="-128"/>
                <a:ea typeface="BIZ UDP明朝 Medium" panose="02020500000000000000" pitchFamily="18" charset="-128"/>
              </a:rPr>
              <a:t> ex 9401 </a:t>
            </a:r>
            <a:r>
              <a:rPr lang="ja-JP" altLang="en-US" sz="1400" b="1" i="0" u="none" strike="noStrike" baseline="0" dirty="0">
                <a:solidFill>
                  <a:schemeClr val="accent1"/>
                </a:solidFill>
                <a:latin typeface="BIZ UDP明朝 Medium" panose="02020500000000000000" pitchFamily="18" charset="-128"/>
                <a:ea typeface="BIZ UDP明朝 Medium" panose="02020500000000000000" pitchFamily="18" charset="-128"/>
              </a:rPr>
              <a:t>木製の椅子</a:t>
            </a:r>
            <a:r>
              <a:rPr lang="ja-JP" altLang="en-US" sz="1400" b="1" i="0" u="none" strike="noStrike" baseline="0" dirty="0">
                <a:solidFill>
                  <a:srgbClr val="000000"/>
                </a:solidFill>
                <a:latin typeface="BIZ UDP明朝 Medium" panose="02020500000000000000" pitchFamily="18" charset="-128"/>
                <a:ea typeface="BIZ UDP明朝 Medium" panose="02020500000000000000" pitchFamily="18" charset="-128"/>
              </a:rPr>
              <a:t>（</a:t>
            </a:r>
            <a:r>
              <a:rPr lang="en-US" altLang="ja-JP" sz="1400" b="1" i="0" u="none" strike="noStrike" baseline="0" dirty="0">
                <a:solidFill>
                  <a:srgbClr val="000000"/>
                </a:solidFill>
                <a:latin typeface="BIZ UDP明朝 Medium" panose="02020500000000000000" pitchFamily="18" charset="-128"/>
                <a:ea typeface="BIZ UDP明朝 Medium" panose="02020500000000000000" pitchFamily="18" charset="-128"/>
              </a:rPr>
              <a:t>9402</a:t>
            </a:r>
            <a:r>
              <a:rPr lang="ja-JP" altLang="en-US" sz="1400" b="1" i="0" u="none" strike="noStrike" baseline="0" dirty="0">
                <a:solidFill>
                  <a:srgbClr val="000000"/>
                </a:solidFill>
                <a:latin typeface="BIZ UDP明朝 Medium" panose="02020500000000000000" pitchFamily="18" charset="-128"/>
                <a:ea typeface="BIZ UDP明朝 Medium" panose="02020500000000000000" pitchFamily="18" charset="-128"/>
              </a:rPr>
              <a:t>類のものを除く。ベッドに変形できるか否かを問わない）およびその部分品</a:t>
            </a:r>
          </a:p>
          <a:p>
            <a:r>
              <a:rPr lang="en-US" altLang="ja-JP" sz="1400" b="1" i="0" u="none" strike="noStrike" baseline="0" dirty="0">
                <a:solidFill>
                  <a:srgbClr val="000000"/>
                </a:solidFill>
                <a:latin typeface="BIZ UDP明朝 Medium" panose="02020500000000000000" pitchFamily="18" charset="-128"/>
                <a:ea typeface="BIZ UDP明朝 Medium" panose="02020500000000000000" pitchFamily="18" charset="-128"/>
              </a:rPr>
              <a:t>9403 30</a:t>
            </a:r>
            <a:r>
              <a:rPr lang="ja-JP" altLang="en-US" sz="1400" b="1" i="0" u="none" strike="noStrike" baseline="0" dirty="0">
                <a:solidFill>
                  <a:srgbClr val="000000"/>
                </a:solidFill>
                <a:latin typeface="BIZ UDP明朝 Medium" panose="02020500000000000000" pitchFamily="18" charset="-128"/>
                <a:ea typeface="BIZ UDP明朝 Medium" panose="02020500000000000000" pitchFamily="18" charset="-128"/>
              </a:rPr>
              <a:t>、</a:t>
            </a:r>
            <a:r>
              <a:rPr lang="en-US" altLang="ja-JP" sz="1400" b="1" i="0" u="none" strike="noStrike" baseline="0" dirty="0">
                <a:solidFill>
                  <a:srgbClr val="000000"/>
                </a:solidFill>
                <a:latin typeface="BIZ UDP明朝 Medium" panose="02020500000000000000" pitchFamily="18" charset="-128"/>
                <a:ea typeface="BIZ UDP明朝 Medium" panose="02020500000000000000" pitchFamily="18" charset="-128"/>
              </a:rPr>
              <a:t>9403 40</a:t>
            </a:r>
            <a:r>
              <a:rPr lang="ja-JP" altLang="en-US" sz="1400" b="1" i="0" u="none" strike="noStrike" baseline="0" dirty="0">
                <a:solidFill>
                  <a:srgbClr val="000000"/>
                </a:solidFill>
                <a:latin typeface="BIZ UDP明朝 Medium" panose="02020500000000000000" pitchFamily="18" charset="-128"/>
                <a:ea typeface="BIZ UDP明朝 Medium" panose="02020500000000000000" pitchFamily="18" charset="-128"/>
              </a:rPr>
              <a:t>、</a:t>
            </a:r>
            <a:r>
              <a:rPr lang="en-US" altLang="ja-JP" sz="1400" b="1" i="0" u="none" strike="noStrike" baseline="0" dirty="0">
                <a:solidFill>
                  <a:srgbClr val="000000"/>
                </a:solidFill>
                <a:latin typeface="BIZ UDP明朝 Medium" panose="02020500000000000000" pitchFamily="18" charset="-128"/>
                <a:ea typeface="BIZ UDP明朝 Medium" panose="02020500000000000000" pitchFamily="18" charset="-128"/>
              </a:rPr>
              <a:t>9403 50</a:t>
            </a:r>
            <a:r>
              <a:rPr lang="ja-JP" altLang="en-US" sz="1400" b="1" i="0" u="none" strike="noStrike" baseline="0" dirty="0">
                <a:solidFill>
                  <a:srgbClr val="000000"/>
                </a:solidFill>
                <a:latin typeface="BIZ UDP明朝 Medium" panose="02020500000000000000" pitchFamily="18" charset="-128"/>
                <a:ea typeface="BIZ UDP明朝 Medium" panose="02020500000000000000" pitchFamily="18" charset="-128"/>
              </a:rPr>
              <a:t>、</a:t>
            </a:r>
            <a:r>
              <a:rPr lang="en-US" altLang="ja-JP" sz="1400" b="1" i="0" u="none" strike="noStrike" baseline="0" dirty="0">
                <a:solidFill>
                  <a:srgbClr val="000000"/>
                </a:solidFill>
                <a:latin typeface="BIZ UDP明朝 Medium" panose="02020500000000000000" pitchFamily="18" charset="-128"/>
                <a:ea typeface="BIZ UDP明朝 Medium" panose="02020500000000000000" pitchFamily="18" charset="-128"/>
              </a:rPr>
              <a:t>9403 60</a:t>
            </a:r>
            <a:r>
              <a:rPr lang="ja-JP" altLang="en-US" sz="1400" b="1" i="0" u="none" strike="noStrike" baseline="0" dirty="0">
                <a:solidFill>
                  <a:srgbClr val="000000"/>
                </a:solidFill>
                <a:latin typeface="BIZ UDP明朝 Medium" panose="02020500000000000000" pitchFamily="18" charset="-128"/>
                <a:ea typeface="BIZ UDP明朝 Medium" panose="02020500000000000000" pitchFamily="18" charset="-128"/>
              </a:rPr>
              <a:t>および</a:t>
            </a:r>
            <a:r>
              <a:rPr lang="en-US" altLang="ja-JP" sz="1400" b="1" i="0" u="none" strike="noStrike" baseline="0" dirty="0">
                <a:solidFill>
                  <a:srgbClr val="000000"/>
                </a:solidFill>
                <a:latin typeface="BIZ UDP明朝 Medium" panose="02020500000000000000" pitchFamily="18" charset="-128"/>
                <a:ea typeface="BIZ UDP明朝 Medium" panose="02020500000000000000" pitchFamily="18" charset="-128"/>
              </a:rPr>
              <a:t>9403 91  </a:t>
            </a:r>
            <a:r>
              <a:rPr lang="ja-JP" altLang="en-US" sz="1400" b="1" i="0" u="none" strike="noStrike" baseline="0" dirty="0">
                <a:solidFill>
                  <a:schemeClr val="accent1"/>
                </a:solidFill>
                <a:latin typeface="BIZ UDP明朝 Medium" panose="02020500000000000000" pitchFamily="18" charset="-128"/>
                <a:ea typeface="BIZ UDP明朝 Medium" panose="02020500000000000000" pitchFamily="18" charset="-128"/>
              </a:rPr>
              <a:t>木製家具およびその部分品</a:t>
            </a:r>
          </a:p>
          <a:p>
            <a:r>
              <a:rPr lang="en-US" altLang="ja-JP" sz="1400" b="1" i="0" u="none" strike="noStrike" baseline="0" dirty="0">
                <a:solidFill>
                  <a:srgbClr val="000000"/>
                </a:solidFill>
                <a:latin typeface="BIZ UDP明朝 Medium" panose="02020500000000000000" pitchFamily="18" charset="-128"/>
                <a:ea typeface="BIZ UDP明朝 Medium" panose="02020500000000000000" pitchFamily="18" charset="-128"/>
              </a:rPr>
              <a:t>9406 10 </a:t>
            </a:r>
            <a:r>
              <a:rPr lang="ja-JP" altLang="en-US" sz="1400" b="1" i="0" u="none" strike="noStrike" baseline="0" dirty="0">
                <a:solidFill>
                  <a:schemeClr val="accent1"/>
                </a:solidFill>
                <a:latin typeface="BIZ UDP明朝 Medium" panose="02020500000000000000" pitchFamily="18" charset="-128"/>
                <a:ea typeface="BIZ UDP明朝 Medium" panose="02020500000000000000" pitchFamily="18" charset="-128"/>
              </a:rPr>
              <a:t>木製のプレハブ建築物</a:t>
            </a:r>
            <a:endParaRPr lang="en-US" altLang="ja-JP" sz="1400" b="1" i="0" u="none" strike="noStrike" baseline="0" dirty="0">
              <a:solidFill>
                <a:schemeClr val="accent1"/>
              </a:solidFill>
              <a:latin typeface="BIZ UDP明朝 Medium" panose="02020500000000000000" pitchFamily="18" charset="-128"/>
              <a:ea typeface="BIZ UDP明朝 Medium" panose="02020500000000000000" pitchFamily="18" charset="-128"/>
            </a:endParaRPr>
          </a:p>
        </p:txBody>
      </p:sp>
      <p:sp>
        <p:nvSpPr>
          <p:cNvPr id="2" name="スライド番号プレースホルダー 1">
            <a:extLst>
              <a:ext uri="{FF2B5EF4-FFF2-40B4-BE49-F238E27FC236}">
                <a16:creationId xmlns:a16="http://schemas.microsoft.com/office/drawing/2014/main" id="{09B1901D-E934-9C85-3AC8-D878D980B531}"/>
              </a:ext>
            </a:extLst>
          </p:cNvPr>
          <p:cNvSpPr>
            <a:spLocks noGrp="1"/>
          </p:cNvSpPr>
          <p:nvPr>
            <p:ph type="sldNum" sz="quarter" idx="12"/>
          </p:nvPr>
        </p:nvSpPr>
        <p:spPr/>
        <p:txBody>
          <a:bodyPr/>
          <a:lstStyle/>
          <a:p>
            <a:fld id="{1595C7DD-7966-459F-A3C4-611A894DCDCC}" type="slidenum">
              <a:rPr kumimoji="1" lang="ja-JP" altLang="en-US" smtClean="0"/>
              <a:t>7</a:t>
            </a:fld>
            <a:endParaRPr kumimoji="1" lang="ja-JP" altLang="en-US"/>
          </a:p>
        </p:txBody>
      </p:sp>
    </p:spTree>
    <p:extLst>
      <p:ext uri="{BB962C8B-B14F-4D97-AF65-F5344CB8AC3E}">
        <p14:creationId xmlns:p14="http://schemas.microsoft.com/office/powerpoint/2010/main" val="1200321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0DB8494-78C4-57CE-B98C-B7FC31BA9105}"/>
              </a:ext>
            </a:extLst>
          </p:cNvPr>
          <p:cNvSpPr>
            <a:spLocks noGrp="1"/>
          </p:cNvSpPr>
          <p:nvPr>
            <p:ph type="title"/>
          </p:nvPr>
        </p:nvSpPr>
        <p:spPr>
          <a:xfrm>
            <a:off x="3515360" y="454180"/>
            <a:ext cx="4886960" cy="1049235"/>
          </a:xfrm>
        </p:spPr>
        <p:txBody>
          <a:bodyPr/>
          <a:lstStyle/>
          <a:p>
            <a:r>
              <a:rPr kumimoji="1" lang="ja-JP" altLang="en-US" b="1" dirty="0">
                <a:latin typeface="+mn-ea"/>
                <a:ea typeface="+mn-ea"/>
              </a:rPr>
              <a:t>　　</a:t>
            </a:r>
            <a:r>
              <a:rPr kumimoji="1" lang="ja-JP" altLang="en-US" b="1" dirty="0">
                <a:latin typeface="BIZ UDP明朝 Medium" panose="02020500000000000000" pitchFamily="18" charset="-128"/>
                <a:ea typeface="BIZ UDP明朝 Medium" panose="02020500000000000000" pitchFamily="18" charset="-128"/>
              </a:rPr>
              <a:t>罰則</a:t>
            </a:r>
          </a:p>
        </p:txBody>
      </p:sp>
      <p:sp>
        <p:nvSpPr>
          <p:cNvPr id="3" name="コンテンツ プレースホルダー 2">
            <a:extLst>
              <a:ext uri="{FF2B5EF4-FFF2-40B4-BE49-F238E27FC236}">
                <a16:creationId xmlns:a16="http://schemas.microsoft.com/office/drawing/2014/main" id="{72B64C02-512C-BE01-0DC3-E72E4776588A}"/>
              </a:ext>
            </a:extLst>
          </p:cNvPr>
          <p:cNvSpPr>
            <a:spLocks noGrp="1"/>
          </p:cNvSpPr>
          <p:nvPr>
            <p:ph idx="1"/>
          </p:nvPr>
        </p:nvSpPr>
        <p:spPr>
          <a:xfrm>
            <a:off x="1534696" y="2110068"/>
            <a:ext cx="10051291" cy="3450613"/>
          </a:xfrm>
        </p:spPr>
        <p:txBody>
          <a:bodyPr/>
          <a:lstStyle/>
          <a:p>
            <a:r>
              <a:rPr kumimoji="1" lang="ja-JP" altLang="en-US" b="1" dirty="0">
                <a:latin typeface="BIZ UDP明朝 Medium" panose="02020500000000000000" pitchFamily="18" charset="-128"/>
                <a:ea typeface="BIZ UDP明朝 Medium" panose="02020500000000000000" pitchFamily="18" charset="-128"/>
              </a:rPr>
              <a:t>罰金　　　最大、年間総売上の</a:t>
            </a:r>
            <a:r>
              <a:rPr kumimoji="1" lang="en-US" altLang="ja-JP" b="1" dirty="0">
                <a:latin typeface="BIZ UDP明朝 Medium" panose="02020500000000000000" pitchFamily="18" charset="-128"/>
                <a:ea typeface="BIZ UDP明朝 Medium" panose="02020500000000000000" pitchFamily="18" charset="-128"/>
              </a:rPr>
              <a:t>4</a:t>
            </a:r>
            <a:r>
              <a:rPr kumimoji="1" lang="ja-JP" altLang="en-US" b="1" dirty="0">
                <a:latin typeface="BIZ UDP明朝 Medium" panose="02020500000000000000" pitchFamily="18" charset="-128"/>
                <a:ea typeface="BIZ UDP明朝 Medium" panose="02020500000000000000" pitchFamily="18" charset="-128"/>
              </a:rPr>
              <a:t>％</a:t>
            </a:r>
            <a:endParaRPr kumimoji="1" lang="en-US" altLang="ja-JP" b="1" dirty="0">
              <a:latin typeface="BIZ UDP明朝 Medium" panose="02020500000000000000" pitchFamily="18" charset="-128"/>
              <a:ea typeface="BIZ UDP明朝 Medium" panose="02020500000000000000" pitchFamily="18" charset="-128"/>
            </a:endParaRPr>
          </a:p>
          <a:p>
            <a:r>
              <a:rPr kumimoji="1" lang="ja-JP" altLang="en-US" b="1" dirty="0">
                <a:latin typeface="BIZ UDP明朝 Medium" panose="02020500000000000000" pitchFamily="18" charset="-128"/>
                <a:ea typeface="BIZ UDP明朝 Medium" panose="02020500000000000000" pitchFamily="18" charset="-128"/>
              </a:rPr>
              <a:t>没収　　　オペレータ及び</a:t>
            </a:r>
            <a:r>
              <a:rPr kumimoji="1" lang="en-US" altLang="ja-JP" b="1" dirty="0">
                <a:latin typeface="BIZ UDP明朝 Medium" panose="02020500000000000000" pitchFamily="18" charset="-128"/>
                <a:ea typeface="BIZ UDP明朝 Medium" panose="02020500000000000000" pitchFamily="18" charset="-128"/>
              </a:rPr>
              <a:t>/</a:t>
            </a:r>
            <a:r>
              <a:rPr kumimoji="1" lang="ja-JP" altLang="en-US" b="1" dirty="0">
                <a:latin typeface="BIZ UDP明朝 Medium" panose="02020500000000000000" pitchFamily="18" charset="-128"/>
                <a:ea typeface="BIZ UDP明朝 Medium" panose="02020500000000000000" pitchFamily="18" charset="-128"/>
              </a:rPr>
              <a:t>またはからの関連製品及び関連製品の取引から得た収益</a:t>
            </a:r>
            <a:endParaRPr kumimoji="1" lang="en-US" altLang="ja-JP" b="1" dirty="0">
              <a:latin typeface="BIZ UDP明朝 Medium" panose="02020500000000000000" pitchFamily="18" charset="-128"/>
              <a:ea typeface="BIZ UDP明朝 Medium" panose="02020500000000000000" pitchFamily="18" charset="-128"/>
            </a:endParaRPr>
          </a:p>
          <a:p>
            <a:r>
              <a:rPr kumimoji="1" lang="ja-JP" altLang="en-US" b="1" dirty="0">
                <a:latin typeface="BIZ UDP明朝 Medium" panose="02020500000000000000" pitchFamily="18" charset="-128"/>
                <a:ea typeface="BIZ UDP明朝 Medium" panose="02020500000000000000" pitchFamily="18" charset="-128"/>
              </a:rPr>
              <a:t>公共調達からの除外　　最大</a:t>
            </a:r>
            <a:r>
              <a:rPr kumimoji="1" lang="en-US" altLang="ja-JP" b="1" dirty="0">
                <a:latin typeface="BIZ UDP明朝 Medium" panose="02020500000000000000" pitchFamily="18" charset="-128"/>
                <a:ea typeface="BIZ UDP明朝 Medium" panose="02020500000000000000" pitchFamily="18" charset="-128"/>
              </a:rPr>
              <a:t>12</a:t>
            </a:r>
            <a:r>
              <a:rPr kumimoji="1" lang="ja-JP" altLang="en-US" b="1" dirty="0">
                <a:latin typeface="BIZ UDP明朝 Medium" panose="02020500000000000000" pitchFamily="18" charset="-128"/>
                <a:ea typeface="BIZ UDP明朝 Medium" panose="02020500000000000000" pitchFamily="18" charset="-128"/>
              </a:rPr>
              <a:t>ヶ月間</a:t>
            </a:r>
            <a:endParaRPr kumimoji="1" lang="en-US" altLang="ja-JP" b="1" dirty="0">
              <a:latin typeface="BIZ UDP明朝 Medium" panose="02020500000000000000" pitchFamily="18" charset="-128"/>
              <a:ea typeface="BIZ UDP明朝 Medium" panose="02020500000000000000" pitchFamily="18" charset="-128"/>
            </a:endParaRPr>
          </a:p>
          <a:p>
            <a:r>
              <a:rPr kumimoji="1" lang="ja-JP" altLang="en-US" b="1" dirty="0">
                <a:latin typeface="BIZ UDP明朝 Medium" panose="02020500000000000000" pitchFamily="18" charset="-128"/>
                <a:ea typeface="BIZ UDP明朝 Medium" panose="02020500000000000000" pitchFamily="18" charset="-128"/>
              </a:rPr>
              <a:t>関連製品の市場への出荷及び輸出の禁止</a:t>
            </a:r>
            <a:endParaRPr kumimoji="1" lang="en-US" altLang="ja-JP" b="1" dirty="0">
              <a:latin typeface="BIZ UDP明朝 Medium" panose="02020500000000000000" pitchFamily="18" charset="-128"/>
              <a:ea typeface="BIZ UDP明朝 Medium" panose="02020500000000000000" pitchFamily="18" charset="-128"/>
            </a:endParaRPr>
          </a:p>
          <a:p>
            <a:r>
              <a:rPr kumimoji="1" lang="ja-JP" altLang="en-US" b="1" dirty="0">
                <a:latin typeface="BIZ UDP明朝 Medium" panose="02020500000000000000" pitchFamily="18" charset="-128"/>
                <a:ea typeface="BIZ UDP明朝 Medium" panose="02020500000000000000" pitchFamily="18" charset="-128"/>
              </a:rPr>
              <a:t>簡略化デューデリジェンスの禁止</a:t>
            </a:r>
            <a:endParaRPr kumimoji="1" lang="en-US" altLang="ja-JP" b="1" dirty="0">
              <a:latin typeface="BIZ UDP明朝 Medium" panose="02020500000000000000" pitchFamily="18" charset="-128"/>
              <a:ea typeface="BIZ UDP明朝 Medium" panose="02020500000000000000" pitchFamily="18" charset="-128"/>
            </a:endParaRPr>
          </a:p>
          <a:p>
            <a:r>
              <a:rPr kumimoji="1" lang="ja-JP" altLang="en-US" b="1" dirty="0">
                <a:latin typeface="BIZ UDP明朝 Medium" panose="02020500000000000000" pitchFamily="18" charset="-128"/>
                <a:ea typeface="BIZ UDP明朝 Medium" panose="02020500000000000000" pitchFamily="18" charset="-128"/>
              </a:rPr>
              <a:t>欧州委員会のウェブサイトにおける公表</a:t>
            </a:r>
          </a:p>
        </p:txBody>
      </p:sp>
      <p:sp>
        <p:nvSpPr>
          <p:cNvPr id="4" name="スライド番号プレースホルダー 3">
            <a:extLst>
              <a:ext uri="{FF2B5EF4-FFF2-40B4-BE49-F238E27FC236}">
                <a16:creationId xmlns:a16="http://schemas.microsoft.com/office/drawing/2014/main" id="{48F42591-A293-7C26-8FF3-99A594A0EEE2}"/>
              </a:ext>
            </a:extLst>
          </p:cNvPr>
          <p:cNvSpPr>
            <a:spLocks noGrp="1"/>
          </p:cNvSpPr>
          <p:nvPr>
            <p:ph type="sldNum" sz="quarter" idx="12"/>
          </p:nvPr>
        </p:nvSpPr>
        <p:spPr>
          <a:xfrm>
            <a:off x="0" y="6480640"/>
            <a:ext cx="452021" cy="365125"/>
          </a:xfrm>
        </p:spPr>
        <p:txBody>
          <a:bodyPr/>
          <a:lstStyle/>
          <a:p>
            <a:fld id="{1595C7DD-7966-459F-A3C4-611A894DCDCC}" type="slidenum">
              <a:rPr kumimoji="1" lang="ja-JP" altLang="en-US" smtClean="0">
                <a:latin typeface="Arial" panose="020B0604020202020204" pitchFamily="34" charset="0"/>
                <a:cs typeface="Arial" panose="020B0604020202020204" pitchFamily="34" charset="0"/>
              </a:rPr>
              <a:t>8</a:t>
            </a:fld>
            <a:endParaRPr kumimoji="1" lang="ja-JP"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1578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E48686A-350E-744D-12CB-A3734B6134FE}"/>
              </a:ext>
            </a:extLst>
          </p:cNvPr>
          <p:cNvSpPr>
            <a:spLocks noGrp="1"/>
          </p:cNvSpPr>
          <p:nvPr>
            <p:ph type="sldNum" sz="quarter" idx="12"/>
          </p:nvPr>
        </p:nvSpPr>
        <p:spPr/>
        <p:txBody>
          <a:bodyPr/>
          <a:lstStyle/>
          <a:p>
            <a:fld id="{1595C7DD-7966-459F-A3C4-611A894DCDCC}" type="slidenum">
              <a:rPr kumimoji="1" lang="ja-JP" altLang="en-US" smtClean="0"/>
              <a:t>9</a:t>
            </a:fld>
            <a:endParaRPr kumimoji="1" lang="ja-JP" altLang="en-US"/>
          </a:p>
        </p:txBody>
      </p:sp>
      <p:sp>
        <p:nvSpPr>
          <p:cNvPr id="4" name="テキスト ボックス 3">
            <a:extLst>
              <a:ext uri="{FF2B5EF4-FFF2-40B4-BE49-F238E27FC236}">
                <a16:creationId xmlns:a16="http://schemas.microsoft.com/office/drawing/2014/main" id="{9B4DB0FC-0FF2-48BA-B63B-E374AB0A7DE9}"/>
              </a:ext>
            </a:extLst>
          </p:cNvPr>
          <p:cNvSpPr txBox="1"/>
          <p:nvPr/>
        </p:nvSpPr>
        <p:spPr>
          <a:xfrm>
            <a:off x="1527586" y="843677"/>
            <a:ext cx="9563548" cy="5016758"/>
          </a:xfrm>
          <a:prstGeom prst="rect">
            <a:avLst/>
          </a:prstGeom>
          <a:noFill/>
        </p:spPr>
        <p:txBody>
          <a:bodyPr wrap="square">
            <a:spAutoFit/>
          </a:bodyPr>
          <a:lstStyle/>
          <a:p>
            <a:pPr>
              <a:buNone/>
            </a:pPr>
            <a:r>
              <a:rPr lang="ja-JP" altLang="en-US" sz="1800" kern="100" dirty="0">
                <a:solidFill>
                  <a:srgbClr val="26324B"/>
                </a:solidFill>
                <a:effectLst/>
                <a:latin typeface="Arial" panose="020B0604020202020204" pitchFamily="34" charset="0"/>
                <a:ea typeface="游明朝" panose="02020400000000000000" pitchFamily="18" charset="-128"/>
                <a:cs typeface="Times New Roman" panose="02020603050405020304" pitchFamily="18" charset="0"/>
              </a:rPr>
              <a:t>　　　</a:t>
            </a:r>
            <a:r>
              <a:rPr lang="ja-JP" altLang="en-US" sz="1600" kern="100" dirty="0">
                <a:solidFill>
                  <a:srgbClr val="26324B"/>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en-US" altLang="ja-JP" sz="3200" b="1" kern="100" dirty="0">
                <a:solidFill>
                  <a:srgbClr val="26324B"/>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EUDR</a:t>
            </a:r>
            <a:r>
              <a:rPr lang="ja-JP" altLang="ja-JP" sz="3200" b="1" kern="100" dirty="0">
                <a:solidFill>
                  <a:srgbClr val="26324B"/>
                </a:solidFill>
                <a:effectLst/>
                <a:latin typeface="BIZ UDP明朝 Medium" panose="02020500000000000000" pitchFamily="18" charset="-128"/>
                <a:ea typeface="BIZ UDP明朝 Medium" panose="02020500000000000000" pitchFamily="18" charset="-128"/>
                <a:cs typeface="Arial" panose="020B0604020202020204" pitchFamily="34" charset="0"/>
              </a:rPr>
              <a:t>に関する国別リスク</a:t>
            </a:r>
            <a:r>
              <a:rPr lang="ja-JP" altLang="ja-JP" sz="2000" b="1" kern="100" dirty="0">
                <a:solidFill>
                  <a:srgbClr val="26324B"/>
                </a:solidFill>
                <a:effectLst/>
                <a:latin typeface="BIZ UDP明朝 Medium" panose="02020500000000000000" pitchFamily="18" charset="-128"/>
                <a:ea typeface="BIZ UDP明朝 Medium" panose="02020500000000000000" pitchFamily="18" charset="-128"/>
                <a:cs typeface="Arial" panose="020B0604020202020204" pitchFamily="34" charset="0"/>
              </a:rPr>
              <a:t>（</a:t>
            </a:r>
            <a:r>
              <a:rPr lang="ja-JP" altLang="ja-JP" sz="2000" b="1" kern="100" dirty="0">
                <a:solidFill>
                  <a:schemeClr val="accent2"/>
                </a:solidFill>
                <a:effectLst/>
                <a:latin typeface="BIZ UDP明朝 Medium" panose="02020500000000000000" pitchFamily="18" charset="-128"/>
                <a:ea typeface="BIZ UDP明朝 Medium" panose="02020500000000000000" pitchFamily="18" charset="-128"/>
                <a:cs typeface="Arial" panose="020B0604020202020204" pitchFamily="34" charset="0"/>
              </a:rPr>
              <a:t>低リスク、標準リスク、高リスク</a:t>
            </a:r>
            <a:r>
              <a:rPr lang="ja-JP" altLang="ja-JP" sz="2000" b="1" kern="100" dirty="0">
                <a:solidFill>
                  <a:srgbClr val="26324B"/>
                </a:solidFill>
                <a:effectLst/>
                <a:latin typeface="BIZ UDP明朝 Medium" panose="02020500000000000000" pitchFamily="18" charset="-128"/>
                <a:ea typeface="BIZ UDP明朝 Medium" panose="02020500000000000000" pitchFamily="18" charset="-128"/>
                <a:cs typeface="Arial" panose="020B0604020202020204" pitchFamily="34" charset="0"/>
              </a:rPr>
              <a:t>）</a:t>
            </a:r>
            <a:endParaRPr lang="en-US" altLang="ja-JP" sz="2000" b="1" kern="100" dirty="0">
              <a:solidFill>
                <a:srgbClr val="26324B"/>
              </a:solidFill>
              <a:effectLst/>
              <a:latin typeface="BIZ UDP明朝 Medium" panose="02020500000000000000" pitchFamily="18" charset="-128"/>
              <a:ea typeface="BIZ UDP明朝 Medium" panose="02020500000000000000" pitchFamily="18" charset="-128"/>
              <a:cs typeface="Arial" panose="020B0604020202020204" pitchFamily="34" charset="0"/>
            </a:endParaRPr>
          </a:p>
          <a:p>
            <a:pPr>
              <a:buNone/>
            </a:pPr>
            <a:endParaRPr lang="en-US" altLang="ja-JP" sz="1600" kern="100" dirty="0">
              <a:solidFill>
                <a:srgbClr val="26324B"/>
              </a:solidFill>
              <a:effectLst/>
              <a:latin typeface="BIZ UDP明朝 Medium" panose="02020500000000000000" pitchFamily="18" charset="-128"/>
              <a:ea typeface="BIZ UDP明朝 Medium" panose="02020500000000000000" pitchFamily="18" charset="-128"/>
              <a:cs typeface="Arial" panose="020B0604020202020204" pitchFamily="34" charset="0"/>
            </a:endParaRPr>
          </a:p>
          <a:p>
            <a:pPr>
              <a:buNone/>
            </a:pPr>
            <a:r>
              <a:rPr lang="ja-JP" altLang="en-US" sz="16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主な</a:t>
            </a:r>
            <a:r>
              <a:rPr lang="en-US" altLang="ja-JP" sz="16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PEFC</a:t>
            </a:r>
            <a:r>
              <a:rPr lang="ja-JP" altLang="en-US" sz="16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メンバー国のリスク評価</a:t>
            </a:r>
            <a:endParaRPr lang="en-US" altLang="ja-JP" sz="16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a:buNone/>
            </a:pPr>
            <a:endParaRPr lang="en-US" altLang="ja-JP" sz="1600" kern="100" dirty="0">
              <a:solidFill>
                <a:srgbClr val="156082"/>
              </a:solidFill>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a:buNone/>
            </a:pPr>
            <a:r>
              <a:rPr lang="ja-JP" altLang="ja-JP" sz="1600" kern="100" dirty="0">
                <a:effectLst/>
                <a:latin typeface="BIZ UDP明朝 Medium" panose="02020500000000000000" pitchFamily="18" charset="-128"/>
                <a:ea typeface="BIZ UDP明朝 Medium" panose="02020500000000000000" pitchFamily="18" charset="-128"/>
                <a:cs typeface="Arial" panose="020B0604020202020204" pitchFamily="34" charset="0"/>
              </a:rPr>
              <a:t>アジア</a:t>
            </a:r>
            <a:endParaRPr lang="ja-JP" altLang="ja-JP" sz="16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a:buNone/>
            </a:pPr>
            <a:r>
              <a:rPr lang="ja-JP" altLang="ja-JP" sz="1600" b="1" kern="100" dirty="0">
                <a:solidFill>
                  <a:schemeClr val="accent2"/>
                </a:solidFill>
                <a:effectLst/>
                <a:latin typeface="BIZ UDP明朝 Medium" panose="02020500000000000000" pitchFamily="18" charset="-128"/>
                <a:ea typeface="BIZ UDP明朝 Medium" panose="02020500000000000000" pitchFamily="18" charset="-128"/>
                <a:cs typeface="Arial" panose="020B0604020202020204" pitchFamily="34" charset="0"/>
              </a:rPr>
              <a:t>低リスク</a:t>
            </a:r>
            <a:r>
              <a:rPr lang="ja-JP" altLang="ja-JP" sz="1600" kern="100" dirty="0">
                <a:effectLst/>
                <a:latin typeface="BIZ UDP明朝 Medium" panose="02020500000000000000" pitchFamily="18" charset="-128"/>
                <a:ea typeface="BIZ UDP明朝 Medium" panose="02020500000000000000" pitchFamily="18" charset="-128"/>
                <a:cs typeface="Arial" panose="020B0604020202020204" pitchFamily="34" charset="0"/>
              </a:rPr>
              <a:t>：中国、</a:t>
            </a:r>
            <a:r>
              <a:rPr lang="ja-JP" altLang="ja-JP" sz="1600" b="1" kern="100" dirty="0">
                <a:solidFill>
                  <a:schemeClr val="accent2"/>
                </a:solidFill>
                <a:effectLst/>
                <a:latin typeface="BIZ UDP明朝 Medium" panose="02020500000000000000" pitchFamily="18" charset="-128"/>
                <a:ea typeface="BIZ UDP明朝 Medium" panose="02020500000000000000" pitchFamily="18" charset="-128"/>
                <a:cs typeface="Arial" panose="020B0604020202020204" pitchFamily="34" charset="0"/>
              </a:rPr>
              <a:t>日本</a:t>
            </a:r>
            <a:r>
              <a:rPr lang="ja-JP" altLang="ja-JP" sz="1600" kern="100" dirty="0">
                <a:solidFill>
                  <a:schemeClr val="accent1"/>
                </a:solidFill>
                <a:effectLst/>
                <a:latin typeface="BIZ UDP明朝 Medium" panose="02020500000000000000" pitchFamily="18" charset="-128"/>
                <a:ea typeface="BIZ UDP明朝 Medium" panose="02020500000000000000" pitchFamily="18" charset="-128"/>
                <a:cs typeface="Arial" panose="020B0604020202020204" pitchFamily="34" charset="0"/>
              </a:rPr>
              <a:t>、</a:t>
            </a:r>
            <a:r>
              <a:rPr lang="ja-JP" altLang="ja-JP" sz="1600" kern="100" dirty="0">
                <a:effectLst/>
                <a:latin typeface="BIZ UDP明朝 Medium" panose="02020500000000000000" pitchFamily="18" charset="-128"/>
                <a:ea typeface="BIZ UDP明朝 Medium" panose="02020500000000000000" pitchFamily="18" charset="-128"/>
                <a:cs typeface="Arial" panose="020B0604020202020204" pitchFamily="34" charset="0"/>
              </a:rPr>
              <a:t>韓国、タイ、ベトナム</a:t>
            </a:r>
            <a:r>
              <a:rPr lang="ja-JP" altLang="en-US" sz="1600" kern="100" dirty="0">
                <a:effectLst/>
                <a:latin typeface="BIZ UDP明朝 Medium" panose="02020500000000000000" pitchFamily="18" charset="-128"/>
                <a:ea typeface="BIZ UDP明朝 Medium" panose="02020500000000000000" pitchFamily="18" charset="-128"/>
                <a:cs typeface="Arial" panose="020B0604020202020204" pitchFamily="34" charset="0"/>
              </a:rPr>
              <a:t>、インド</a:t>
            </a:r>
            <a:endParaRPr lang="ja-JP" altLang="ja-JP" sz="16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r>
              <a:rPr lang="ja-JP" altLang="ja-JP" sz="1600" kern="100" dirty="0">
                <a:solidFill>
                  <a:srgbClr val="26324B"/>
                </a:solidFill>
                <a:effectLst/>
                <a:latin typeface="BIZ UDP明朝 Medium" panose="02020500000000000000" pitchFamily="18" charset="-128"/>
                <a:ea typeface="BIZ UDP明朝 Medium" panose="02020500000000000000" pitchFamily="18" charset="-128"/>
                <a:cs typeface="Arial" panose="020B0604020202020204" pitchFamily="34" charset="0"/>
              </a:rPr>
              <a:t>標準リスク：インドネシア、マレーシア</a:t>
            </a:r>
            <a:endParaRPr lang="en-US" altLang="ja-JP" sz="1600" kern="100" dirty="0">
              <a:solidFill>
                <a:srgbClr val="26324B"/>
              </a:solidFill>
              <a:effectLst/>
              <a:latin typeface="BIZ UDP明朝 Medium" panose="02020500000000000000" pitchFamily="18" charset="-128"/>
              <a:ea typeface="BIZ UDP明朝 Medium" panose="02020500000000000000" pitchFamily="18" charset="-128"/>
              <a:cs typeface="Arial" panose="020B0604020202020204" pitchFamily="34" charset="0"/>
            </a:endParaRPr>
          </a:p>
          <a:p>
            <a:endParaRPr lang="en-US" altLang="ja-JP" sz="1600" kern="100" dirty="0">
              <a:solidFill>
                <a:srgbClr val="26324B"/>
              </a:solidFill>
              <a:effectLst/>
              <a:latin typeface="BIZ UDP明朝 Medium" panose="02020500000000000000" pitchFamily="18" charset="-128"/>
              <a:ea typeface="BIZ UDP明朝 Medium" panose="02020500000000000000" pitchFamily="18" charset="-128"/>
              <a:cs typeface="Arial" panose="020B0604020202020204" pitchFamily="34" charset="0"/>
            </a:endParaRPr>
          </a:p>
          <a:p>
            <a:r>
              <a:rPr lang="ja-JP" altLang="en-US" sz="1600" kern="100" dirty="0">
                <a:solidFill>
                  <a:srgbClr val="26324B"/>
                </a:solidFill>
                <a:latin typeface="BIZ UDP明朝 Medium" panose="02020500000000000000" pitchFamily="18" charset="-128"/>
                <a:ea typeface="BIZ UDP明朝 Medium" panose="02020500000000000000" pitchFamily="18" charset="-128"/>
                <a:cs typeface="Arial" panose="020B0604020202020204" pitchFamily="34" charset="0"/>
              </a:rPr>
              <a:t>ヨーロッパの国はすべて低リスク</a:t>
            </a:r>
            <a:endParaRPr lang="en-US" altLang="ja-JP" sz="1600" kern="100" dirty="0">
              <a:solidFill>
                <a:srgbClr val="26324B"/>
              </a:solidFill>
              <a:latin typeface="BIZ UDP明朝 Medium" panose="02020500000000000000" pitchFamily="18" charset="-128"/>
              <a:ea typeface="BIZ UDP明朝 Medium" panose="02020500000000000000" pitchFamily="18" charset="-128"/>
              <a:cs typeface="Arial" panose="020B0604020202020204" pitchFamily="34" charset="0"/>
            </a:endParaRPr>
          </a:p>
          <a:p>
            <a:r>
              <a:rPr lang="ja-JP" altLang="en-US" sz="1600" kern="100" dirty="0">
                <a:solidFill>
                  <a:srgbClr val="26324B"/>
                </a:solidFill>
                <a:latin typeface="BIZ UDP明朝 Medium" panose="02020500000000000000" pitchFamily="18" charset="-128"/>
                <a:ea typeface="BIZ UDP明朝 Medium" panose="02020500000000000000" pitchFamily="18" charset="-128"/>
                <a:cs typeface="Arial" panose="020B0604020202020204" pitchFamily="34" charset="0"/>
              </a:rPr>
              <a:t>北米、チリは低リスク、ブラジルは標準リスク</a:t>
            </a:r>
            <a:endParaRPr lang="en-US" altLang="ja-JP" sz="1600" kern="100" dirty="0">
              <a:solidFill>
                <a:srgbClr val="26324B"/>
              </a:solidFill>
              <a:latin typeface="BIZ UDP明朝 Medium" panose="02020500000000000000" pitchFamily="18" charset="-128"/>
              <a:ea typeface="BIZ UDP明朝 Medium" panose="02020500000000000000" pitchFamily="18" charset="-128"/>
              <a:cs typeface="Arial" panose="020B0604020202020204" pitchFamily="34" charset="0"/>
            </a:endParaRPr>
          </a:p>
          <a:p>
            <a:r>
              <a:rPr lang="ja-JP" altLang="en-US" sz="1600" kern="100" dirty="0">
                <a:solidFill>
                  <a:srgbClr val="26324B"/>
                </a:solidFill>
                <a:latin typeface="BIZ UDP明朝 Medium" panose="02020500000000000000" pitchFamily="18" charset="-128"/>
                <a:ea typeface="BIZ UDP明朝 Medium" panose="02020500000000000000" pitchFamily="18" charset="-128"/>
                <a:cs typeface="Arial" panose="020B0604020202020204" pitchFamily="34" charset="0"/>
              </a:rPr>
              <a:t>オーストラリア、ニュージーランドは低リスク</a:t>
            </a:r>
            <a:endParaRPr lang="en-US" altLang="ja-JP" sz="1600" kern="100" dirty="0">
              <a:solidFill>
                <a:srgbClr val="26324B"/>
              </a:solidFill>
              <a:latin typeface="BIZ UDP明朝 Medium" panose="02020500000000000000" pitchFamily="18" charset="-128"/>
              <a:ea typeface="BIZ UDP明朝 Medium" panose="02020500000000000000" pitchFamily="18" charset="-128"/>
              <a:cs typeface="Arial" panose="020B0604020202020204" pitchFamily="34" charset="0"/>
            </a:endParaRPr>
          </a:p>
          <a:p>
            <a:r>
              <a:rPr lang="ja-JP" altLang="en-US" sz="1600" kern="100" dirty="0">
                <a:solidFill>
                  <a:srgbClr val="26324B"/>
                </a:solidFill>
                <a:effectLst/>
                <a:latin typeface="BIZ UDP明朝 Medium" panose="02020500000000000000" pitchFamily="18" charset="-128"/>
                <a:ea typeface="BIZ UDP明朝 Medium" panose="02020500000000000000" pitchFamily="18" charset="-128"/>
                <a:cs typeface="Arial" panose="020B0604020202020204" pitchFamily="34" charset="0"/>
              </a:rPr>
              <a:t>ロシアとベラルーシは高リスク</a:t>
            </a:r>
            <a:endParaRPr lang="ja-JP" altLang="ja-JP" sz="16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a:buNone/>
            </a:pPr>
            <a:endParaRPr lang="ja-JP" altLang="ja-JP" sz="16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a:buNone/>
            </a:pPr>
            <a:r>
              <a:rPr lang="ja-JP" altLang="ja-JP" sz="1600" b="1" kern="100" dirty="0">
                <a:solidFill>
                  <a:schemeClr val="accent2"/>
                </a:solidFill>
                <a:effectLst/>
                <a:latin typeface="BIZ UDP明朝 Medium" panose="02020500000000000000" pitchFamily="18" charset="-128"/>
                <a:ea typeface="BIZ UDP明朝 Medium" panose="02020500000000000000" pitchFamily="18" charset="-128"/>
                <a:cs typeface="Arial" panose="020B0604020202020204" pitchFamily="34" charset="0"/>
              </a:rPr>
              <a:t>低リスク国から関連製品については簡略</a:t>
            </a:r>
            <a:r>
              <a:rPr lang="en-US" altLang="ja-JP" sz="1600" b="1" kern="100" dirty="0">
                <a:solidFill>
                  <a:schemeClr val="accent2"/>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DDS</a:t>
            </a:r>
            <a:r>
              <a:rPr lang="ja-JP" altLang="ja-JP" sz="1600" b="1" kern="100" dirty="0">
                <a:solidFill>
                  <a:srgbClr val="26324B"/>
                </a:solidFill>
                <a:effectLst/>
                <a:latin typeface="BIZ UDP明朝 Medium" panose="02020500000000000000" pitchFamily="18" charset="-128"/>
                <a:ea typeface="BIZ UDP明朝 Medium" panose="02020500000000000000" pitchFamily="18" charset="-128"/>
                <a:cs typeface="Arial" panose="020B0604020202020204" pitchFamily="34" charset="0"/>
              </a:rPr>
              <a:t>の実施</a:t>
            </a:r>
            <a:r>
              <a:rPr lang="ja-JP" altLang="ja-JP" sz="1600" kern="100" dirty="0">
                <a:solidFill>
                  <a:srgbClr val="26324B"/>
                </a:solidFill>
                <a:effectLst/>
                <a:latin typeface="BIZ UDP明朝 Medium" panose="02020500000000000000" pitchFamily="18" charset="-128"/>
                <a:ea typeface="BIZ UDP明朝 Medium" panose="02020500000000000000" pitchFamily="18" charset="-128"/>
                <a:cs typeface="Arial" panose="020B0604020202020204" pitchFamily="34" charset="0"/>
              </a:rPr>
              <a:t>が認められ</a:t>
            </a:r>
            <a:r>
              <a:rPr lang="ja-JP" altLang="en-US" sz="1600" kern="100" dirty="0">
                <a:solidFill>
                  <a:srgbClr val="26324B"/>
                </a:solidFill>
                <a:effectLst/>
                <a:latin typeface="BIZ UDP明朝 Medium" panose="02020500000000000000" pitchFamily="18" charset="-128"/>
                <a:ea typeface="BIZ UDP明朝 Medium" panose="02020500000000000000" pitchFamily="18" charset="-128"/>
                <a:cs typeface="Arial" panose="020B0604020202020204" pitchFamily="34" charset="0"/>
              </a:rPr>
              <a:t>る</a:t>
            </a:r>
            <a:r>
              <a:rPr lang="ja-JP" altLang="ja-JP" sz="1600" kern="100" dirty="0">
                <a:solidFill>
                  <a:srgbClr val="26324B"/>
                </a:solidFill>
                <a:effectLst/>
                <a:latin typeface="BIZ UDP明朝 Medium" panose="02020500000000000000" pitchFamily="18" charset="-128"/>
                <a:ea typeface="BIZ UDP明朝 Medium" panose="02020500000000000000" pitchFamily="18" charset="-128"/>
                <a:cs typeface="Arial" panose="020B0604020202020204" pitchFamily="34" charset="0"/>
              </a:rPr>
              <a:t>。</a:t>
            </a:r>
            <a:endParaRPr lang="ja-JP" altLang="ja-JP" sz="16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a:buNone/>
            </a:pPr>
            <a:r>
              <a:rPr lang="ja-JP" altLang="ja-JP" sz="1600" kern="100" dirty="0">
                <a:solidFill>
                  <a:srgbClr val="26324B"/>
                </a:solidFill>
                <a:effectLst/>
                <a:latin typeface="BIZ UDP明朝 Medium" panose="02020500000000000000" pitchFamily="18" charset="-128"/>
                <a:ea typeface="BIZ UDP明朝 Medium" panose="02020500000000000000" pitchFamily="18" charset="-128"/>
                <a:cs typeface="Arial" panose="020B0604020202020204" pitchFamily="34" charset="0"/>
              </a:rPr>
              <a:t>簡略</a:t>
            </a:r>
            <a:r>
              <a:rPr lang="en-US" altLang="ja-JP" sz="1600" kern="100" dirty="0">
                <a:solidFill>
                  <a:srgbClr val="26324B"/>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DDS</a:t>
            </a:r>
            <a:r>
              <a:rPr lang="ja-JP" altLang="ja-JP" sz="1600" kern="100" dirty="0">
                <a:solidFill>
                  <a:srgbClr val="26324B"/>
                </a:solidFill>
                <a:effectLst/>
                <a:latin typeface="BIZ UDP明朝 Medium" panose="02020500000000000000" pitchFamily="18" charset="-128"/>
                <a:ea typeface="BIZ UDP明朝 Medium" panose="02020500000000000000" pitchFamily="18" charset="-128"/>
                <a:cs typeface="Arial" panose="020B0604020202020204" pitchFamily="34" charset="0"/>
              </a:rPr>
              <a:t>とは、</a:t>
            </a:r>
            <a:r>
              <a:rPr lang="en-US" altLang="ja-JP" sz="1600" kern="100" dirty="0">
                <a:solidFill>
                  <a:srgbClr val="26324B"/>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DDS</a:t>
            </a:r>
            <a:r>
              <a:rPr lang="ja-JP" altLang="ja-JP" sz="1600" kern="100" dirty="0">
                <a:solidFill>
                  <a:srgbClr val="26324B"/>
                </a:solidFill>
                <a:effectLst/>
                <a:latin typeface="BIZ UDP明朝 Medium" panose="02020500000000000000" pitchFamily="18" charset="-128"/>
                <a:ea typeface="BIZ UDP明朝 Medium" panose="02020500000000000000" pitchFamily="18" charset="-128"/>
                <a:cs typeface="Arial" panose="020B0604020202020204" pitchFamily="34" charset="0"/>
              </a:rPr>
              <a:t>において情報の収集</a:t>
            </a:r>
            <a:r>
              <a:rPr lang="ja-JP" altLang="en-US" sz="1600" kern="100" dirty="0">
                <a:solidFill>
                  <a:srgbClr val="26324B"/>
                </a:solidFill>
                <a:effectLst/>
                <a:latin typeface="BIZ UDP明朝 Medium" panose="02020500000000000000" pitchFamily="18" charset="-128"/>
                <a:ea typeface="BIZ UDP明朝 Medium" panose="02020500000000000000" pitchFamily="18" charset="-128"/>
                <a:cs typeface="Arial" panose="020B0604020202020204" pitchFamily="34" charset="0"/>
              </a:rPr>
              <a:t>（地理的位置情報も含む）</a:t>
            </a:r>
            <a:r>
              <a:rPr lang="ja-JP" altLang="ja-JP" sz="1600" kern="100" dirty="0">
                <a:solidFill>
                  <a:srgbClr val="26324B"/>
                </a:solidFill>
                <a:effectLst/>
                <a:latin typeface="BIZ UDP明朝 Medium" panose="02020500000000000000" pitchFamily="18" charset="-128"/>
                <a:ea typeface="BIZ UDP明朝 Medium" panose="02020500000000000000" pitchFamily="18" charset="-128"/>
                <a:cs typeface="Arial" panose="020B0604020202020204" pitchFamily="34" charset="0"/>
              </a:rPr>
              <a:t>は必要だが、リスク評価とリスク軽減措置を省略</a:t>
            </a:r>
            <a:r>
              <a:rPr lang="ja-JP" altLang="en-US" sz="1600" kern="100" dirty="0">
                <a:solidFill>
                  <a:srgbClr val="26324B"/>
                </a:solidFill>
                <a:effectLst/>
                <a:latin typeface="BIZ UDP明朝 Medium" panose="02020500000000000000" pitchFamily="18" charset="-128"/>
                <a:ea typeface="BIZ UDP明朝 Medium" panose="02020500000000000000" pitchFamily="18" charset="-128"/>
                <a:cs typeface="Arial" panose="020B0604020202020204" pitchFamily="34" charset="0"/>
              </a:rPr>
              <a:t>可能</a:t>
            </a:r>
            <a:r>
              <a:rPr lang="ja-JP" altLang="ja-JP" sz="1600" kern="100" dirty="0">
                <a:solidFill>
                  <a:srgbClr val="26324B"/>
                </a:solidFill>
                <a:effectLst/>
                <a:latin typeface="BIZ UDP明朝 Medium" panose="02020500000000000000" pitchFamily="18" charset="-128"/>
                <a:ea typeface="BIZ UDP明朝 Medium" panose="02020500000000000000" pitchFamily="18" charset="-128"/>
                <a:cs typeface="Arial" panose="020B0604020202020204" pitchFamily="34" charset="0"/>
              </a:rPr>
              <a:t>（</a:t>
            </a:r>
            <a:r>
              <a:rPr lang="en-US" altLang="ja-JP" sz="1600" kern="100" dirty="0">
                <a:solidFill>
                  <a:srgbClr val="26324B"/>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EUDR 13</a:t>
            </a:r>
            <a:r>
              <a:rPr lang="ja-JP" altLang="ja-JP" sz="1600" kern="100" dirty="0">
                <a:solidFill>
                  <a:srgbClr val="26324B"/>
                </a:solidFill>
                <a:effectLst/>
                <a:latin typeface="BIZ UDP明朝 Medium" panose="02020500000000000000" pitchFamily="18" charset="-128"/>
                <a:ea typeface="BIZ UDP明朝 Medium" panose="02020500000000000000" pitchFamily="18" charset="-128"/>
                <a:cs typeface="Arial" panose="020B0604020202020204" pitchFamily="34" charset="0"/>
              </a:rPr>
              <a:t>条）</a:t>
            </a:r>
            <a:endParaRPr lang="en-US" altLang="ja-JP" sz="1600" kern="100" dirty="0">
              <a:solidFill>
                <a:srgbClr val="26324B"/>
              </a:solidFill>
              <a:effectLst/>
              <a:latin typeface="BIZ UDP明朝 Medium" panose="02020500000000000000" pitchFamily="18" charset="-128"/>
              <a:ea typeface="BIZ UDP明朝 Medium" panose="02020500000000000000" pitchFamily="18" charset="-128"/>
              <a:cs typeface="Arial" panose="020B0604020202020204" pitchFamily="34" charset="0"/>
            </a:endParaRPr>
          </a:p>
          <a:p>
            <a:pPr>
              <a:buNone/>
            </a:pPr>
            <a:endParaRPr lang="ja-JP" altLang="ja-JP" sz="16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r>
              <a:rPr lang="ja-JP" altLang="ja-JP" sz="1600" kern="100" dirty="0">
                <a:solidFill>
                  <a:srgbClr val="26324B"/>
                </a:solidFill>
                <a:effectLst/>
                <a:latin typeface="BIZ UDP明朝 Medium" panose="02020500000000000000" pitchFamily="18" charset="-128"/>
                <a:ea typeface="BIZ UDP明朝 Medium" panose="02020500000000000000" pitchFamily="18" charset="-128"/>
                <a:cs typeface="Arial" panose="020B0604020202020204" pitchFamily="34" charset="0"/>
              </a:rPr>
              <a:t>標準リスク国と高リスク国からの関連製品に対する</a:t>
            </a:r>
            <a:r>
              <a:rPr lang="en-US" altLang="ja-JP" sz="1600" kern="100" dirty="0">
                <a:solidFill>
                  <a:srgbClr val="26324B"/>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DDS</a:t>
            </a:r>
            <a:r>
              <a:rPr lang="ja-JP" altLang="ja-JP" sz="1600" kern="100" dirty="0">
                <a:solidFill>
                  <a:srgbClr val="26324B"/>
                </a:solidFill>
                <a:effectLst/>
                <a:latin typeface="BIZ UDP明朝 Medium" panose="02020500000000000000" pitchFamily="18" charset="-128"/>
                <a:ea typeface="BIZ UDP明朝 Medium" panose="02020500000000000000" pitchFamily="18" charset="-128"/>
                <a:cs typeface="Arial" panose="020B0604020202020204" pitchFamily="34" charset="0"/>
              </a:rPr>
              <a:t>に違いは</a:t>
            </a:r>
            <a:r>
              <a:rPr lang="ja-JP" altLang="en-US" sz="1600" kern="100" dirty="0">
                <a:solidFill>
                  <a:srgbClr val="26324B"/>
                </a:solidFill>
                <a:effectLst/>
                <a:latin typeface="BIZ UDP明朝 Medium" panose="02020500000000000000" pitchFamily="18" charset="-128"/>
                <a:ea typeface="BIZ UDP明朝 Medium" panose="02020500000000000000" pitchFamily="18" charset="-128"/>
                <a:cs typeface="Arial" panose="020B0604020202020204" pitchFamily="34" charset="0"/>
              </a:rPr>
              <a:t>ない</a:t>
            </a:r>
            <a:r>
              <a:rPr lang="ja-JP" altLang="ja-JP" sz="1600" kern="100" dirty="0">
                <a:solidFill>
                  <a:srgbClr val="26324B"/>
                </a:solidFill>
                <a:effectLst/>
                <a:latin typeface="BIZ UDP明朝 Medium" panose="02020500000000000000" pitchFamily="18" charset="-128"/>
                <a:ea typeface="BIZ UDP明朝 Medium" panose="02020500000000000000" pitchFamily="18" charset="-128"/>
                <a:cs typeface="Arial" panose="020B0604020202020204" pitchFamily="34" charset="0"/>
              </a:rPr>
              <a:t>が、高リスク国からの出荷は、管轄当局による厳格な監視の対象</a:t>
            </a:r>
            <a:endParaRPr lang="ja-JP" altLang="ja-JP" sz="16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p:txBody>
      </p:sp>
    </p:spTree>
    <p:extLst>
      <p:ext uri="{BB962C8B-B14F-4D97-AF65-F5344CB8AC3E}">
        <p14:creationId xmlns:p14="http://schemas.microsoft.com/office/powerpoint/2010/main" val="1557932301"/>
      </p:ext>
    </p:extLst>
  </p:cSld>
  <p:clrMapOvr>
    <a:masterClrMapping/>
  </p:clrMapOvr>
</p:sld>
</file>

<file path=ppt/theme/theme1.xml><?xml version="1.0" encoding="utf-8"?>
<a:theme xmlns:a="http://schemas.openxmlformats.org/drawingml/2006/main" name="Office 2013 - 2022 テーマ">
  <a:themeElements>
    <a:clrScheme name="Office 2013 - 2022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3512b95-aa31-411b-9c19-72b86688ba96">
      <Terms xmlns="http://schemas.microsoft.com/office/infopath/2007/PartnerControls"/>
    </lcf76f155ced4ddcb4097134ff3c332f>
    <TaxCatchAll xmlns="59728e4c-8d7e-41a4-bae1-d4786627b2f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192F49C51462874C9A1E98CFA06AD8C5" ma:contentTypeVersion="25" ma:contentTypeDescription="新しいドキュメントを作成します。" ma:contentTypeScope="" ma:versionID="b6b4efa1a02d929905690ba2a7c0f0ab">
  <xsd:schema xmlns:xsd="http://www.w3.org/2001/XMLSchema" xmlns:xs="http://www.w3.org/2001/XMLSchema" xmlns:p="http://schemas.microsoft.com/office/2006/metadata/properties" xmlns:ns2="e3512b95-aa31-411b-9c19-72b86688ba96" xmlns:ns3="59728e4c-8d7e-41a4-bae1-d4786627b2f6" targetNamespace="http://schemas.microsoft.com/office/2006/metadata/properties" ma:root="true" ma:fieldsID="a0834961572e7048f2842523a701ba2c" ns2:_="" ns3:_="">
    <xsd:import namespace="e3512b95-aa31-411b-9c19-72b86688ba96"/>
    <xsd:import namespace="59728e4c-8d7e-41a4-bae1-d4786627b2f6"/>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element ref="ns2:MediaLengthInSeconds" minOccurs="0"/>
                <xsd:element ref="ns2:MediaServiceLocation" minOccurs="0"/>
                <xsd:element ref="ns2:MediaServiceObjectDetectorVersions" minOccurs="0"/>
                <xsd:element ref="ns3:SharedWithUsers" minOccurs="0"/>
                <xsd:element ref="ns3:SharedWithDetail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512b95-aa31-411b-9c19-72b86688ba9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e25a750e-1039-407f-9554-44137dd08d6e"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dexed="true" ma:internalName="MediaServiceLocation" ma:readOnly="true">
      <xsd:simpleType>
        <xsd:restriction base="dms:Text"/>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9728e4c-8d7e-41a4-bae1-d4786627b2f6"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8593ebe9-8de0-477c-b1f4-09eea888b251}" ma:internalName="TaxCatchAll" ma:showField="CatchAllData" ma:web="59728e4c-8d7e-41a4-bae1-d4786627b2f6">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C13A05-6B8A-4B7F-B0E6-179AE554AF65}">
  <ds:schemaRefs>
    <ds:schemaRef ds:uri="http://purl.org/dc/dcmitype/"/>
    <ds:schemaRef ds:uri="e3512b95-aa31-411b-9c19-72b86688ba96"/>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http://purl.org/dc/terms/"/>
    <ds:schemaRef ds:uri="59728e4c-8d7e-41a4-bae1-d4786627b2f6"/>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C6383D72-F0A3-4EB9-93E0-80D0E4904047}">
  <ds:schemaRefs>
    <ds:schemaRef ds:uri="http://schemas.microsoft.com/sharepoint/v3/contenttype/forms"/>
  </ds:schemaRefs>
</ds:datastoreItem>
</file>

<file path=customXml/itemProps3.xml><?xml version="1.0" encoding="utf-8"?>
<ds:datastoreItem xmlns:ds="http://schemas.openxmlformats.org/officeDocument/2006/customXml" ds:itemID="{138CF865-B760-41FC-84E4-5717E09BE9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512b95-aa31-411b-9c19-72b86688ba96"/>
    <ds:schemaRef ds:uri="59728e4c-8d7e-41a4-bae1-d4786627b2f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TM04033925[[fn=しずく]]</Template>
  <TotalTime>2183</TotalTime>
  <Words>3150</Words>
  <Application>Microsoft Office PowerPoint</Application>
  <PresentationFormat>ワイド画面</PresentationFormat>
  <Paragraphs>336</Paragraphs>
  <Slides>26</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26</vt:i4>
      </vt:variant>
    </vt:vector>
  </HeadingPairs>
  <TitlesOfParts>
    <vt:vector size="34" baseType="lpstr">
      <vt:lpstr>BIZ UDP明朝 Medium</vt:lpstr>
      <vt:lpstr>游ゴシック</vt:lpstr>
      <vt:lpstr>游明朝</vt:lpstr>
      <vt:lpstr>Arial</vt:lpstr>
      <vt:lpstr>Calibri</vt:lpstr>
      <vt:lpstr>Calibri Light</vt:lpstr>
      <vt:lpstr>Times New Roman</vt:lpstr>
      <vt:lpstr>Office 2013 - 2022 テーマ</vt:lpstr>
      <vt:lpstr>SGEC規格の改正について</vt:lpstr>
      <vt:lpstr>PowerPoint プレゼンテーション</vt:lpstr>
      <vt:lpstr>PowerPoint プレゼンテーション</vt:lpstr>
      <vt:lpstr>　　　　　オペレーターとトレーダー　　　</vt:lpstr>
      <vt:lpstr>PowerPoint プレゼンテーション</vt:lpstr>
      <vt:lpstr>　　　     DDSの実施とそのステートメント</vt:lpstr>
      <vt:lpstr>PowerPoint プレゼンテーション</vt:lpstr>
      <vt:lpstr>　　罰則</vt:lpstr>
      <vt:lpstr>PowerPoint プレゼンテーション</vt:lpstr>
      <vt:lpstr>EUTRとEUDRの関係</vt:lpstr>
      <vt:lpstr>PowerPoint プレゼンテーション</vt:lpstr>
      <vt:lpstr>PEFCの対応とSGEC規格 </vt:lpstr>
      <vt:lpstr>PowerPoint プレゼンテーション</vt:lpstr>
      <vt:lpstr>PowerPoint プレゼンテーション</vt:lpstr>
      <vt:lpstr>SGEC規準文書３：２０２５  持続可能な森林管理に関する要求事項</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EUDRとPEFC認証</dc:title>
  <dc:creator>梶谷 辰哉</dc:creator>
  <cp:lastModifiedBy>Satomi Tanaka 田中 里美</cp:lastModifiedBy>
  <cp:revision>14</cp:revision>
  <cp:lastPrinted>2023-09-06T05:30:17Z</cp:lastPrinted>
  <dcterms:created xsi:type="dcterms:W3CDTF">2023-09-01T02:40:44Z</dcterms:created>
  <dcterms:modified xsi:type="dcterms:W3CDTF">2025-08-26T06:52:52Z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0x010100192F49C51462874C9A1E98CFA06AD8C5</vt:lpwstr>
  </property>
  <property fmtid="{D5CDD505-2E9C-101B-9397-08002B2CF9AE}" pid="3" name="MediaServiceImageTags">
    <vt:lpwstr/>
  </property>
</Properties>
</file>